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5" r:id="rId2"/>
  </p:sldMasterIdLst>
  <p:notesMasterIdLst>
    <p:notesMasterId r:id="rId33"/>
  </p:notesMasterIdLst>
  <p:handoutMasterIdLst>
    <p:handoutMasterId r:id="rId34"/>
  </p:handoutMasterIdLst>
  <p:sldIdLst>
    <p:sldId id="285" r:id="rId3"/>
    <p:sldId id="291" r:id="rId4"/>
    <p:sldId id="292" r:id="rId5"/>
    <p:sldId id="293" r:id="rId6"/>
    <p:sldId id="294" r:id="rId7"/>
    <p:sldId id="295" r:id="rId8"/>
    <p:sldId id="259" r:id="rId9"/>
    <p:sldId id="272" r:id="rId10"/>
    <p:sldId id="286" r:id="rId11"/>
    <p:sldId id="287" r:id="rId12"/>
    <p:sldId id="288" r:id="rId13"/>
    <p:sldId id="275" r:id="rId14"/>
    <p:sldId id="289" r:id="rId15"/>
    <p:sldId id="261" r:id="rId16"/>
    <p:sldId id="290" r:id="rId17"/>
    <p:sldId id="262" r:id="rId18"/>
    <p:sldId id="265" r:id="rId19"/>
    <p:sldId id="276" r:id="rId20"/>
    <p:sldId id="281" r:id="rId21"/>
    <p:sldId id="277" r:id="rId22"/>
    <p:sldId id="282" r:id="rId23"/>
    <p:sldId id="268" r:id="rId24"/>
    <p:sldId id="270" r:id="rId25"/>
    <p:sldId id="283" r:id="rId26"/>
    <p:sldId id="284" r:id="rId27"/>
    <p:sldId id="263" r:id="rId28"/>
    <p:sldId id="278" r:id="rId29"/>
    <p:sldId id="280" r:id="rId30"/>
    <p:sldId id="279" r:id="rId31"/>
    <p:sldId id="27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581" autoAdjust="0"/>
  </p:normalViewPr>
  <p:slideViewPr>
    <p:cSldViewPr snapToGrid="0">
      <p:cViewPr varScale="1">
        <p:scale>
          <a:sx n="83" d="100"/>
          <a:sy n="83" d="100"/>
        </p:scale>
        <p:origin x="816" y="9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72620F-E02D-4F09-8399-4B523519F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271E6-B7C0-4137-B6B9-C6E5DD570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45FAE-3249-4FCC-82FB-C26DB79A2F7E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4F3837-3420-4F69-930F-ECB1A4C3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751B4-25C2-460B-85C5-F2D8EA9359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64A3C-CD45-412C-80DC-C7CD29A40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43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9E7AB-495B-49DA-96CF-F0EC867CB110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F780D-B4B7-4224-8C1A-63C62E18E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81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중년기사 김봉식 분석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6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 과정에서도 유저의 행동을 제한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스토리 기획의도와 반대됨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75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7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07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9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26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52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02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91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4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최대한 자세하게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4</a:t>
            </a:r>
            <a:r>
              <a:rPr lang="ko-KR" altLang="en-US" dirty="0"/>
              <a:t>장이 넘어도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01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설정한 방식을 활용한 유저가 게임을 처음 시작했을 때를 예상하고 플로우 차트를 통해 스토리텔링 방식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77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20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9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3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브롤스타즈와</a:t>
            </a:r>
            <a:r>
              <a:rPr lang="ko-KR" altLang="en-US" dirty="0"/>
              <a:t> 궁수의 전설은 플레이에 영향을 주는 스토리가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유저의 플레이에만 집중한 게임이라는 점에서 당연하다</a:t>
            </a:r>
            <a:endParaRPr lang="en-US" altLang="ko-KR" dirty="0"/>
          </a:p>
          <a:p>
            <a:r>
              <a:rPr lang="ko-KR" altLang="en-US" dirty="0"/>
              <a:t>다만 궁수의 전설과 달리 </a:t>
            </a:r>
            <a:r>
              <a:rPr lang="ko-KR" altLang="en-US" dirty="0" err="1"/>
              <a:t>브롤스타즈만의</a:t>
            </a:r>
            <a:r>
              <a:rPr lang="ko-KR" altLang="en-US" dirty="0"/>
              <a:t> 차이점이라면 </a:t>
            </a:r>
            <a:endParaRPr lang="en-US" altLang="ko-KR" dirty="0"/>
          </a:p>
          <a:p>
            <a:r>
              <a:rPr lang="ko-KR" altLang="en-US" dirty="0" err="1"/>
              <a:t>케릭터마다</a:t>
            </a:r>
            <a:r>
              <a:rPr lang="ko-KR" altLang="en-US" dirty="0"/>
              <a:t> 이야기가 따로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주제는 없지만 캐릭터마다 가느다란 이야기를 가지고 </a:t>
            </a:r>
            <a:endParaRPr lang="en-US" altLang="ko-KR" dirty="0"/>
          </a:p>
          <a:p>
            <a:r>
              <a:rPr lang="ko-KR" altLang="en-US" dirty="0"/>
              <a:t>플레이어가 상상을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덕분에 </a:t>
            </a:r>
            <a:r>
              <a:rPr lang="ko-KR" altLang="en-US" dirty="0" err="1"/>
              <a:t>브롤스타즈의</a:t>
            </a:r>
            <a:r>
              <a:rPr lang="ko-KR" altLang="en-US" dirty="0"/>
              <a:t> 경우 해외 사이트에서 스토리를 창작하는 컨텐츠로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0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그림과 표를 적절하게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 연출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9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분석 </a:t>
            </a:r>
            <a:r>
              <a:rPr lang="en-US" altLang="ko-KR" dirty="0"/>
              <a:t>( </a:t>
            </a:r>
            <a:r>
              <a:rPr lang="ko-KR" altLang="en-US" dirty="0" err="1"/>
              <a:t>플렛폼</a:t>
            </a:r>
            <a:r>
              <a:rPr lang="ko-KR" altLang="en-US" dirty="0"/>
              <a:t> 분석 </a:t>
            </a:r>
            <a:r>
              <a:rPr lang="en-US" altLang="ko-KR" dirty="0"/>
              <a:t>+ </a:t>
            </a:r>
            <a:r>
              <a:rPr lang="ko-KR" altLang="en-US" dirty="0"/>
              <a:t>장르 분석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간략 소개 </a:t>
            </a:r>
            <a:r>
              <a:rPr lang="en-US" altLang="ko-KR" dirty="0"/>
              <a:t>( </a:t>
            </a:r>
            <a:r>
              <a:rPr lang="ko-KR" altLang="en-US" dirty="0"/>
              <a:t>기획하고 있는 게임의 간략한 소개 </a:t>
            </a:r>
            <a:r>
              <a:rPr lang="en-US" altLang="ko-KR" dirty="0"/>
              <a:t>+ </a:t>
            </a:r>
            <a:r>
              <a:rPr lang="ko-KR" altLang="en-US" dirty="0"/>
              <a:t>위와 같은 스토리를 필요로 하는 이유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7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다른 장르에 비해 스토리의 비중이 큰 </a:t>
            </a:r>
            <a:r>
              <a:rPr lang="en-US" altLang="ko-KR" dirty="0"/>
              <a:t>RPG </a:t>
            </a:r>
            <a:r>
              <a:rPr lang="ko-KR" altLang="en-US" dirty="0"/>
              <a:t>장르의 특성상 유저에게 스토리를 전달하려는 다양한 시도가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업적 </a:t>
            </a:r>
            <a:r>
              <a:rPr lang="ko-KR" altLang="en-US" dirty="0" err="1"/>
              <a:t>달성시</a:t>
            </a:r>
            <a:r>
              <a:rPr lang="ko-KR" altLang="en-US" dirty="0"/>
              <a:t> 다은 이야기로 넘어가는 간략한 스토리를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 도입 전 상황을 이미지와 텍스트로 전달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리소스를 다운 받는 과정에서 유저에게 영상으로 게임의 간략한 스토리를 전달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사용한다면 만화 </a:t>
            </a:r>
            <a:r>
              <a:rPr lang="ko-KR" altLang="en-US" dirty="0" err="1"/>
              <a:t>컷신을</a:t>
            </a:r>
            <a:r>
              <a:rPr lang="ko-KR" altLang="en-US" dirty="0"/>
              <a:t> 통해 전체적인 스토리를 유저에게 설명</a:t>
            </a:r>
            <a:r>
              <a:rPr lang="en-US" altLang="ko-KR" dirty="0"/>
              <a:t>, </a:t>
            </a:r>
            <a:r>
              <a:rPr lang="ko-KR" altLang="en-US" dirty="0"/>
              <a:t>플레이 매뉴얼을 만들어 유저가 필요하면 찾아서 </a:t>
            </a:r>
            <a:r>
              <a:rPr lang="ko-KR" altLang="en-US" dirty="0" err="1"/>
              <a:t>볼수</a:t>
            </a:r>
            <a:r>
              <a:rPr lang="ko-KR" altLang="en-US" dirty="0"/>
              <a:t> 있도록 만든다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플레이 중에 화면 중앙에 투명하게 텍스트를 출력시켜 스토리를 설명하는 방식도 활용할 수 있을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43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웹툰 </a:t>
            </a:r>
            <a:r>
              <a:rPr lang="en-US" altLang="ko-KR" dirty="0"/>
              <a:t>NPC</a:t>
            </a:r>
            <a:r>
              <a:rPr lang="ko-KR" altLang="en-US" dirty="0"/>
              <a:t>와 유사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인기 게임 속 보스에게 여동생을 납치당한 오빠의 컨셉의 </a:t>
            </a:r>
            <a:r>
              <a:rPr lang="en-US" altLang="ko-KR" dirty="0"/>
              <a:t>NPC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 </a:t>
            </a:r>
            <a:r>
              <a:rPr lang="en-US" altLang="ko-KR" dirty="0"/>
              <a:t>NPC</a:t>
            </a:r>
            <a:r>
              <a:rPr lang="ko-KR" altLang="en-US" dirty="0"/>
              <a:t>의 인기가 떨어지자 이것을 이상하게 생각한 </a:t>
            </a:r>
            <a:r>
              <a:rPr lang="en-US" altLang="ko-KR" dirty="0"/>
              <a:t>NPC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에초에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이상하게 생각한다는 것 자체가 이상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자신이 스스로 보스를 잡으러 떠나기로 마음먹음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자신과 같이 이성을 </a:t>
            </a:r>
            <a:r>
              <a:rPr lang="ko-KR" altLang="en-US" dirty="0" err="1"/>
              <a:t>가지게된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들을 모아 여동생을 구하는 여정에 오른다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86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아이디어를 보완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쿼터뷰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탑뷰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 방향을 아래에서 위로 </a:t>
            </a:r>
            <a:r>
              <a:rPr lang="en-US" altLang="ko-KR" dirty="0"/>
              <a:t>-&gt; </a:t>
            </a:r>
            <a:r>
              <a:rPr lang="ko-KR" altLang="en-US" dirty="0"/>
              <a:t>위에서 아래로</a:t>
            </a:r>
            <a:endParaRPr lang="en-US" altLang="ko-KR" dirty="0"/>
          </a:p>
          <a:p>
            <a:r>
              <a:rPr lang="en-US" altLang="ko-KR" dirty="0"/>
              <a:t>( </a:t>
            </a:r>
            <a:r>
              <a:rPr lang="ko-KR" altLang="en-US" dirty="0"/>
              <a:t>몬스터 출현 방향을 아래에서 위로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손가락에 의해 또는 </a:t>
            </a:r>
            <a:r>
              <a:rPr lang="en-US" altLang="ko-KR" dirty="0"/>
              <a:t>UI</a:t>
            </a:r>
            <a:r>
              <a:rPr lang="ko-KR" altLang="en-US" dirty="0"/>
              <a:t>로 인해 몬스터가 나오는 것을 식별하기 어렵다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8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3199B45-336A-4F88-9F9E-22400C1DFC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하</a:t>
            </a:r>
            <a:r>
              <a:rPr lang="en-US" altLang="ko-KR" dirty="0"/>
              <a:t>) </a:t>
            </a:r>
            <a:r>
              <a:rPr lang="ko-KR" altLang="en-US" dirty="0"/>
              <a:t>표 </a:t>
            </a:r>
            <a:r>
              <a:rPr lang="en-US" altLang="ko-KR" dirty="0"/>
              <a:t>(</a:t>
            </a:r>
            <a:r>
              <a:rPr lang="ko-KR" altLang="en-US" dirty="0"/>
              <a:t>상</a:t>
            </a:r>
            <a:r>
              <a:rPr lang="en-US" altLang="ko-KR" dirty="0"/>
              <a:t>)</a:t>
            </a:r>
            <a:r>
              <a:rPr lang="ko-KR" altLang="en-US" dirty="0"/>
              <a:t>그림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C2F0DB-68C7-447D-90F3-C9BF3F9A4CC5}"/>
              </a:ext>
            </a:extLst>
          </p:cNvPr>
          <p:cNvCxnSpPr>
            <a:cxnSpLocks/>
          </p:cNvCxnSpPr>
          <p:nvPr userDrawn="1"/>
        </p:nvCxnSpPr>
        <p:spPr>
          <a:xfrm>
            <a:off x="0" y="779300"/>
            <a:ext cx="38004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2" name="텍스트 개체 틀 2">
            <a:extLst>
              <a:ext uri="{FF2B5EF4-FFF2-40B4-BE49-F238E27FC236}">
                <a16:creationId xmlns:a16="http://schemas.microsoft.com/office/drawing/2014/main" id="{AAB2BEFA-E8E3-48E2-9D03-B43E410B6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55282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6" name="그림 개체 틀 3862">
            <a:extLst>
              <a:ext uri="{FF2B5EF4-FFF2-40B4-BE49-F238E27FC236}">
                <a16:creationId xmlns:a16="http://schemas.microsoft.com/office/drawing/2014/main" id="{EBBE9B3E-5886-43B5-8F71-723BF6A063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7" name="그림 개체 틀 3862">
            <a:extLst>
              <a:ext uri="{FF2B5EF4-FFF2-40B4-BE49-F238E27FC236}">
                <a16:creationId xmlns:a16="http://schemas.microsoft.com/office/drawing/2014/main" id="{90488BC3-7D29-418D-9880-6AC3FC8FD8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8" name="그림 개체 틀 3862">
            <a:extLst>
              <a:ext uri="{FF2B5EF4-FFF2-40B4-BE49-F238E27FC236}">
                <a16:creationId xmlns:a16="http://schemas.microsoft.com/office/drawing/2014/main" id="{C8359619-7B81-40B5-9C14-0D20113EDB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BEA099F-D959-471E-8528-1A3382E47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2987" y="2785203"/>
            <a:ext cx="8717066" cy="795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217D90A0-EAFE-42A5-BE6B-23133FA3CA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7539" y="3604037"/>
            <a:ext cx="7827962" cy="612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A801C701-66D5-4C32-9B65-2DE8FD65F8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70707" y="6665721"/>
            <a:ext cx="521293" cy="192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4188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95CDB45-1B4C-4A92-8681-D9D93CEE6F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974850"/>
            <a:ext cx="7912678" cy="657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993B2C9-1E05-46FB-9898-DD68D120E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DD74928C-DAF1-4F87-BC7B-55C44F8A01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id="{1AD0B154-D439-441C-9463-B6CF13F6D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D9AAA41-EC31-42F3-B63A-10FC2A7E7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0C05C40-E128-4F36-B8F9-61F3A2AB2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19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4AEE-7E8E-4B24-BB33-8F200EE8F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62483"/>
            <a:ext cx="10515600" cy="307292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40430D-93C7-4163-93A8-17CC2E650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75" name="직선 연결선 3374">
            <a:extLst>
              <a:ext uri="{FF2B5EF4-FFF2-40B4-BE49-F238E27FC236}">
                <a16:creationId xmlns:a16="http://schemas.microsoft.com/office/drawing/2014/main" id="{17335215-AC12-4F07-9345-7A5A60413DCA}"/>
              </a:ext>
            </a:extLst>
          </p:cNvPr>
          <p:cNvCxnSpPr>
            <a:cxnSpLocks/>
          </p:cNvCxnSpPr>
          <p:nvPr userDrawn="1"/>
        </p:nvCxnSpPr>
        <p:spPr>
          <a:xfrm>
            <a:off x="0" y="769775"/>
            <a:ext cx="36576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72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9F8D5-FCDF-49AF-A972-0566C90C7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63462"/>
            <a:ext cx="10515600" cy="365126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ko-KR" altLang="en-US" dirty="0"/>
              <a:t>기획중인 스토리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D89EAB-C27D-47FF-BD29-EEE71BE5AB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74" name="직선 연결선 3373">
            <a:extLst>
              <a:ext uri="{FF2B5EF4-FFF2-40B4-BE49-F238E27FC236}">
                <a16:creationId xmlns:a16="http://schemas.microsoft.com/office/drawing/2014/main" id="{8E98118F-40DB-42C3-BD8B-73F69CA22A79}"/>
              </a:ext>
            </a:extLst>
          </p:cNvPr>
          <p:cNvCxnSpPr>
            <a:cxnSpLocks/>
          </p:cNvCxnSpPr>
          <p:nvPr userDrawn="1"/>
        </p:nvCxnSpPr>
        <p:spPr>
          <a:xfrm>
            <a:off x="0" y="779300"/>
            <a:ext cx="36576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5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ABCC5-1EDD-409C-BAB1-9B1BFE216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74202"/>
            <a:ext cx="10515600" cy="485063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ko-KR" altLang="en-US" dirty="0"/>
              <a:t>스토리텔링 방식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DC6FFB-86E4-4AC8-B84D-9F4CD4BB9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73" name="직선 연결선 3372">
            <a:extLst>
              <a:ext uri="{FF2B5EF4-FFF2-40B4-BE49-F238E27FC236}">
                <a16:creationId xmlns:a16="http://schemas.microsoft.com/office/drawing/2014/main" id="{AC8DD92D-007D-4D18-9334-EBC593C2FF04}"/>
              </a:ext>
            </a:extLst>
          </p:cNvPr>
          <p:cNvCxnSpPr>
            <a:cxnSpLocks/>
          </p:cNvCxnSpPr>
          <p:nvPr userDrawn="1"/>
        </p:nvCxnSpPr>
        <p:spPr>
          <a:xfrm>
            <a:off x="0" y="798350"/>
            <a:ext cx="36576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A905D-5952-4E54-9CDB-EBABFE561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ko-KR" altLang="en-US" dirty="0"/>
              <a:t>다음 방식의 장단점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ED8798-8520-4B33-85A0-70F38AB6D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73" name="직선 연결선 3372">
            <a:extLst>
              <a:ext uri="{FF2B5EF4-FFF2-40B4-BE49-F238E27FC236}">
                <a16:creationId xmlns:a16="http://schemas.microsoft.com/office/drawing/2014/main" id="{586FF20C-2E40-459A-89F4-62C3BE0EEA06}"/>
              </a:ext>
            </a:extLst>
          </p:cNvPr>
          <p:cNvCxnSpPr>
            <a:cxnSpLocks/>
          </p:cNvCxnSpPr>
          <p:nvPr userDrawn="1"/>
        </p:nvCxnSpPr>
        <p:spPr>
          <a:xfrm>
            <a:off x="0" y="779300"/>
            <a:ext cx="38004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3199B45-336A-4F88-9F9E-22400C1DFC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왼</a:t>
            </a:r>
            <a:r>
              <a:rPr lang="en-US" altLang="ko-KR" dirty="0"/>
              <a:t>) </a:t>
            </a:r>
            <a:r>
              <a:rPr lang="ko-KR" altLang="en-US" dirty="0"/>
              <a:t>그림 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r>
              <a:rPr lang="ko-KR" altLang="en-US" dirty="0"/>
              <a:t>표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C2F0DB-68C7-447D-90F3-C9BF3F9A4CC5}"/>
              </a:ext>
            </a:extLst>
          </p:cNvPr>
          <p:cNvCxnSpPr>
            <a:cxnSpLocks/>
          </p:cNvCxnSpPr>
          <p:nvPr userDrawn="1"/>
        </p:nvCxnSpPr>
        <p:spPr>
          <a:xfrm>
            <a:off x="0" y="779300"/>
            <a:ext cx="38004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5F15BD84-39AB-41F6-9C2C-E99CE8414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8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3D9EEBB1-6465-4BD5-ADD4-41893583C8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8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6" name="표 개체 틀 3865">
            <a:extLst>
              <a:ext uri="{FF2B5EF4-FFF2-40B4-BE49-F238E27FC236}">
                <a16:creationId xmlns:a16="http://schemas.microsoft.com/office/drawing/2014/main" id="{E3FABB0A-C71F-4ACC-B97E-78135BA0785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962525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95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3199B45-336A-4F88-9F9E-22400C1DFC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왼</a:t>
            </a:r>
            <a:r>
              <a:rPr lang="en-US" altLang="ko-KR" dirty="0"/>
              <a:t>) </a:t>
            </a:r>
            <a:r>
              <a:rPr lang="ko-KR" altLang="en-US" dirty="0"/>
              <a:t>표 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r>
              <a:rPr lang="ko-KR" altLang="en-US" dirty="0"/>
              <a:t>그림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C2F0DB-68C7-447D-90F3-C9BF3F9A4CC5}"/>
              </a:ext>
            </a:extLst>
          </p:cNvPr>
          <p:cNvCxnSpPr>
            <a:cxnSpLocks/>
          </p:cNvCxnSpPr>
          <p:nvPr userDrawn="1"/>
        </p:nvCxnSpPr>
        <p:spPr>
          <a:xfrm>
            <a:off x="0" y="779300"/>
            <a:ext cx="38004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2" name="그림 개체 틀 3862">
            <a:extLst>
              <a:ext uri="{FF2B5EF4-FFF2-40B4-BE49-F238E27FC236}">
                <a16:creationId xmlns:a16="http://schemas.microsoft.com/office/drawing/2014/main" id="{B1AF9380-B598-40D7-969A-77B7159512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771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32F3F9D7-35CE-41C5-8F6C-0D333F2455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71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표 개체 틀 3865">
            <a:extLst>
              <a:ext uri="{FF2B5EF4-FFF2-40B4-BE49-F238E27FC236}">
                <a16:creationId xmlns:a16="http://schemas.microsoft.com/office/drawing/2014/main" id="{663ACF2C-D8A7-479F-B110-6D6C014C31F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71500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3199B45-336A-4F88-9F9E-22400C1DFC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상</a:t>
            </a:r>
            <a:r>
              <a:rPr lang="en-US" altLang="ko-KR" dirty="0"/>
              <a:t>) </a:t>
            </a:r>
            <a:r>
              <a:rPr lang="ko-KR" altLang="en-US" dirty="0"/>
              <a:t>텍스트 </a:t>
            </a:r>
            <a:r>
              <a:rPr lang="en-US" altLang="ko-KR" dirty="0"/>
              <a:t>(</a:t>
            </a:r>
            <a:r>
              <a:rPr lang="ko-KR" altLang="en-US" dirty="0"/>
              <a:t>하</a:t>
            </a:r>
            <a:r>
              <a:rPr lang="en-US" altLang="ko-KR" dirty="0"/>
              <a:t>)</a:t>
            </a:r>
            <a:r>
              <a:rPr lang="ko-KR" altLang="en-US" dirty="0"/>
              <a:t>그림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4C2F0DB-68C7-447D-90F3-C9BF3F9A4CC5}"/>
              </a:ext>
            </a:extLst>
          </p:cNvPr>
          <p:cNvCxnSpPr>
            <a:cxnSpLocks/>
          </p:cNvCxnSpPr>
          <p:nvPr userDrawn="1"/>
        </p:nvCxnSpPr>
        <p:spPr>
          <a:xfrm>
            <a:off x="0" y="779300"/>
            <a:ext cx="38004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BDDCE-ED7E-4358-8134-E9C644650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51447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41316710-E0FE-4429-9231-976C1C7564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F613EAF8-C21D-42B2-B070-A59EF4773B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그림 개체 틀 3862">
            <a:extLst>
              <a:ext uri="{FF2B5EF4-FFF2-40B4-BE49-F238E27FC236}">
                <a16:creationId xmlns:a16="http://schemas.microsoft.com/office/drawing/2014/main" id="{E74541D4-DDE3-487B-A010-CFCF99427F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77D13B-079D-455E-91A0-B6999D47A8ED}"/>
              </a:ext>
            </a:extLst>
          </p:cNvPr>
          <p:cNvGrpSpPr/>
          <p:nvPr userDrawn="1"/>
        </p:nvGrpSpPr>
        <p:grpSpPr>
          <a:xfrm>
            <a:off x="-7662" y="0"/>
            <a:ext cx="12199662" cy="456034"/>
            <a:chOff x="-7662" y="0"/>
            <a:chExt cx="12323488" cy="4560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2E1AA53-A040-48A8-BCB6-DB20ED3AA014}"/>
                </a:ext>
              </a:extLst>
            </p:cNvPr>
            <p:cNvGrpSpPr/>
            <p:nvPr userDrawn="1"/>
          </p:nvGrpSpPr>
          <p:grpSpPr>
            <a:xfrm>
              <a:off x="-7662" y="0"/>
              <a:ext cx="8037238" cy="456034"/>
              <a:chOff x="-39408" y="-867"/>
              <a:chExt cx="12575130" cy="692210"/>
            </a:xfrm>
          </p:grpSpPr>
          <p:grpSp>
            <p:nvGrpSpPr>
              <p:cNvPr id="997" name="그룹 996">
                <a:extLst>
                  <a:ext uri="{FF2B5EF4-FFF2-40B4-BE49-F238E27FC236}">
                    <a16:creationId xmlns:a16="http://schemas.microsoft.com/office/drawing/2014/main" id="{A3A2811A-B11E-4010-A24B-2CF195F82B25}"/>
                  </a:ext>
                </a:extLst>
              </p:cNvPr>
              <p:cNvGrpSpPr/>
              <p:nvPr userDrawn="1"/>
            </p:nvGrpSpPr>
            <p:grpSpPr>
              <a:xfrm rot="16200000">
                <a:off x="3029972" y="-3070247"/>
                <a:ext cx="692209" cy="6830970"/>
                <a:chOff x="0" y="0"/>
                <a:chExt cx="1050420" cy="6830970"/>
              </a:xfrm>
            </p:grpSpPr>
            <p:grpSp>
              <p:nvGrpSpPr>
                <p:cNvPr id="1479" name="그룹 1478">
                  <a:extLst>
                    <a:ext uri="{FF2B5EF4-FFF2-40B4-BE49-F238E27FC236}">
                      <a16:creationId xmlns:a16="http://schemas.microsoft.com/office/drawing/2014/main" id="{430B6BAE-AFBF-4895-A7DD-7222E1B6770C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306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930" name="슬라이드 번호 개체 틀 16">
                    <a:extLst>
                      <a:ext uri="{FF2B5EF4-FFF2-40B4-BE49-F238E27FC236}">
                        <a16:creationId xmlns:a16="http://schemas.microsoft.com/office/drawing/2014/main" id="{D0FBE101-EE95-4494-B138-5E85DE0EAB0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931" name="직사각형 1930">
                    <a:extLst>
                      <a:ext uri="{FF2B5EF4-FFF2-40B4-BE49-F238E27FC236}">
                        <a16:creationId xmlns:a16="http://schemas.microsoft.com/office/drawing/2014/main" id="{4812FD85-E791-4268-90F7-AAD1398792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2" name="직사각형 1931">
                    <a:extLst>
                      <a:ext uri="{FF2B5EF4-FFF2-40B4-BE49-F238E27FC236}">
                        <a16:creationId xmlns:a16="http://schemas.microsoft.com/office/drawing/2014/main" id="{01C03F51-EF00-4DF5-A417-DD5D5AF0B6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3" name="직사각형 1932">
                    <a:extLst>
                      <a:ext uri="{FF2B5EF4-FFF2-40B4-BE49-F238E27FC236}">
                        <a16:creationId xmlns:a16="http://schemas.microsoft.com/office/drawing/2014/main" id="{0B5D2E47-0CB5-4099-BA48-39B3AE5D68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4" name="직사각형 1933">
                    <a:extLst>
                      <a:ext uri="{FF2B5EF4-FFF2-40B4-BE49-F238E27FC236}">
                        <a16:creationId xmlns:a16="http://schemas.microsoft.com/office/drawing/2014/main" id="{10DD3005-32D7-477F-973C-A6ACE0874B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5" name="직사각형 1934">
                    <a:extLst>
                      <a:ext uri="{FF2B5EF4-FFF2-40B4-BE49-F238E27FC236}">
                        <a16:creationId xmlns:a16="http://schemas.microsoft.com/office/drawing/2014/main" id="{FACED40B-E6F7-4DE1-AA98-9AD4063FAF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6" name="직사각형 1935">
                    <a:extLst>
                      <a:ext uri="{FF2B5EF4-FFF2-40B4-BE49-F238E27FC236}">
                        <a16:creationId xmlns:a16="http://schemas.microsoft.com/office/drawing/2014/main" id="{5EAE8D8B-0D0E-43E0-A81D-FD3D9DB0F9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7" name="직사각형 1936">
                    <a:extLst>
                      <a:ext uri="{FF2B5EF4-FFF2-40B4-BE49-F238E27FC236}">
                        <a16:creationId xmlns:a16="http://schemas.microsoft.com/office/drawing/2014/main" id="{D7C9B63C-8689-41E0-B9B0-6439E45606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8" name="직사각형 1937">
                    <a:extLst>
                      <a:ext uri="{FF2B5EF4-FFF2-40B4-BE49-F238E27FC236}">
                        <a16:creationId xmlns:a16="http://schemas.microsoft.com/office/drawing/2014/main" id="{513FD101-2C4A-4A37-9D4C-E61C2FF2FF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9" name="직사각형 1938">
                    <a:extLst>
                      <a:ext uri="{FF2B5EF4-FFF2-40B4-BE49-F238E27FC236}">
                        <a16:creationId xmlns:a16="http://schemas.microsoft.com/office/drawing/2014/main" id="{BDA8B055-BE91-46DA-84B0-3C9AE36BA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0" name="직사각형 1939">
                    <a:extLst>
                      <a:ext uri="{FF2B5EF4-FFF2-40B4-BE49-F238E27FC236}">
                        <a16:creationId xmlns:a16="http://schemas.microsoft.com/office/drawing/2014/main" id="{8F2F3915-530A-4DD2-842F-890C03AAAA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1" name="직사각형 1940">
                    <a:extLst>
                      <a:ext uri="{FF2B5EF4-FFF2-40B4-BE49-F238E27FC236}">
                        <a16:creationId xmlns:a16="http://schemas.microsoft.com/office/drawing/2014/main" id="{F57C6573-2AB3-4ECD-B6B7-D04D10AC27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2" name="직사각형 1941">
                    <a:extLst>
                      <a:ext uri="{FF2B5EF4-FFF2-40B4-BE49-F238E27FC236}">
                        <a16:creationId xmlns:a16="http://schemas.microsoft.com/office/drawing/2014/main" id="{80F1044D-715D-4F8B-BFBA-2DA762C5F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3" name="직사각형 1942">
                    <a:extLst>
                      <a:ext uri="{FF2B5EF4-FFF2-40B4-BE49-F238E27FC236}">
                        <a16:creationId xmlns:a16="http://schemas.microsoft.com/office/drawing/2014/main" id="{B3CAE4DC-CD7B-4432-A6F6-F867CB92E9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4" name="직사각형 1943">
                    <a:extLst>
                      <a:ext uri="{FF2B5EF4-FFF2-40B4-BE49-F238E27FC236}">
                        <a16:creationId xmlns:a16="http://schemas.microsoft.com/office/drawing/2014/main" id="{CE94D3D7-8768-4682-8E5B-EB05300C6A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5" name="직사각형 1944">
                    <a:extLst>
                      <a:ext uri="{FF2B5EF4-FFF2-40B4-BE49-F238E27FC236}">
                        <a16:creationId xmlns:a16="http://schemas.microsoft.com/office/drawing/2014/main" id="{194CD0B7-320F-41CF-92B3-2ADB30D5E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6" name="직사각형 1945">
                    <a:extLst>
                      <a:ext uri="{FF2B5EF4-FFF2-40B4-BE49-F238E27FC236}">
                        <a16:creationId xmlns:a16="http://schemas.microsoft.com/office/drawing/2014/main" id="{CA680296-1FAF-47FA-8036-2FBD31896B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7" name="직사각형 1946">
                    <a:extLst>
                      <a:ext uri="{FF2B5EF4-FFF2-40B4-BE49-F238E27FC236}">
                        <a16:creationId xmlns:a16="http://schemas.microsoft.com/office/drawing/2014/main" id="{B4C1FA80-068F-4387-8330-EBED829276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8" name="직사각형 1947">
                    <a:extLst>
                      <a:ext uri="{FF2B5EF4-FFF2-40B4-BE49-F238E27FC236}">
                        <a16:creationId xmlns:a16="http://schemas.microsoft.com/office/drawing/2014/main" id="{EE2E7E9A-D1ED-41CC-B5E1-DB1F69EA80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9" name="직사각형 1948">
                    <a:extLst>
                      <a:ext uri="{FF2B5EF4-FFF2-40B4-BE49-F238E27FC236}">
                        <a16:creationId xmlns:a16="http://schemas.microsoft.com/office/drawing/2014/main" id="{94D6321E-1916-469B-AC27-6DDDCAFFC4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0" name="직사각형 1949">
                    <a:extLst>
                      <a:ext uri="{FF2B5EF4-FFF2-40B4-BE49-F238E27FC236}">
                        <a16:creationId xmlns:a16="http://schemas.microsoft.com/office/drawing/2014/main" id="{3AFD607E-1613-4215-8F86-B474BFDC39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1" name="직사각형 1950">
                    <a:extLst>
                      <a:ext uri="{FF2B5EF4-FFF2-40B4-BE49-F238E27FC236}">
                        <a16:creationId xmlns:a16="http://schemas.microsoft.com/office/drawing/2014/main" id="{E99828C6-7B32-4213-8B8A-B9656BE10E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2" name="직사각형 1951">
                    <a:extLst>
                      <a:ext uri="{FF2B5EF4-FFF2-40B4-BE49-F238E27FC236}">
                        <a16:creationId xmlns:a16="http://schemas.microsoft.com/office/drawing/2014/main" id="{65C12044-39D0-49D5-8042-B8C7184DA0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3" name="직사각형 1952">
                    <a:extLst>
                      <a:ext uri="{FF2B5EF4-FFF2-40B4-BE49-F238E27FC236}">
                        <a16:creationId xmlns:a16="http://schemas.microsoft.com/office/drawing/2014/main" id="{2BD8DB8E-805B-4370-B5A3-6DA961CB8C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4" name="직사각형 1953">
                    <a:extLst>
                      <a:ext uri="{FF2B5EF4-FFF2-40B4-BE49-F238E27FC236}">
                        <a16:creationId xmlns:a16="http://schemas.microsoft.com/office/drawing/2014/main" id="{F00F94D4-042F-4072-AF02-4847186824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5" name="직사각형 1954">
                    <a:extLst>
                      <a:ext uri="{FF2B5EF4-FFF2-40B4-BE49-F238E27FC236}">
                        <a16:creationId xmlns:a16="http://schemas.microsoft.com/office/drawing/2014/main" id="{842C713A-7BB8-477C-8ECC-D133834D08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6" name="직사각형 1955">
                    <a:extLst>
                      <a:ext uri="{FF2B5EF4-FFF2-40B4-BE49-F238E27FC236}">
                        <a16:creationId xmlns:a16="http://schemas.microsoft.com/office/drawing/2014/main" id="{CB1528B6-0946-42F4-B51D-8A4DE6A29E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7" name="직사각형 1956">
                    <a:extLst>
                      <a:ext uri="{FF2B5EF4-FFF2-40B4-BE49-F238E27FC236}">
                        <a16:creationId xmlns:a16="http://schemas.microsoft.com/office/drawing/2014/main" id="{0D13227F-471D-454E-B02E-616226D7BF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8" name="직사각형 1957">
                    <a:extLst>
                      <a:ext uri="{FF2B5EF4-FFF2-40B4-BE49-F238E27FC236}">
                        <a16:creationId xmlns:a16="http://schemas.microsoft.com/office/drawing/2014/main" id="{28F0E6D6-F351-46E9-A3FA-E118EBEDFE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0" name="그룹 1479">
                  <a:extLst>
                    <a:ext uri="{FF2B5EF4-FFF2-40B4-BE49-F238E27FC236}">
                      <a16:creationId xmlns:a16="http://schemas.microsoft.com/office/drawing/2014/main" id="{8B20C0CC-2DDB-4C31-B44F-4C25F29A1B2E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017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901" name="슬라이드 번호 개체 틀 16">
                    <a:extLst>
                      <a:ext uri="{FF2B5EF4-FFF2-40B4-BE49-F238E27FC236}">
                        <a16:creationId xmlns:a16="http://schemas.microsoft.com/office/drawing/2014/main" id="{E92337A7-A9E5-427A-B61E-B4E708BBCC7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902" name="직사각형 1901">
                    <a:extLst>
                      <a:ext uri="{FF2B5EF4-FFF2-40B4-BE49-F238E27FC236}">
                        <a16:creationId xmlns:a16="http://schemas.microsoft.com/office/drawing/2014/main" id="{C44275D3-42CB-4104-BED1-C20B495B19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3" name="직사각형 1902">
                    <a:extLst>
                      <a:ext uri="{FF2B5EF4-FFF2-40B4-BE49-F238E27FC236}">
                        <a16:creationId xmlns:a16="http://schemas.microsoft.com/office/drawing/2014/main" id="{9DEF961F-311B-469D-BDD3-2A04A9B3DF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4" name="직사각형 1903">
                    <a:extLst>
                      <a:ext uri="{FF2B5EF4-FFF2-40B4-BE49-F238E27FC236}">
                        <a16:creationId xmlns:a16="http://schemas.microsoft.com/office/drawing/2014/main" id="{40AE9041-7264-45CD-8B6D-60072422FB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5" name="직사각형 1904">
                    <a:extLst>
                      <a:ext uri="{FF2B5EF4-FFF2-40B4-BE49-F238E27FC236}">
                        <a16:creationId xmlns:a16="http://schemas.microsoft.com/office/drawing/2014/main" id="{81D488B5-0AB6-48FB-979D-038965640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6" name="직사각형 1905">
                    <a:extLst>
                      <a:ext uri="{FF2B5EF4-FFF2-40B4-BE49-F238E27FC236}">
                        <a16:creationId xmlns:a16="http://schemas.microsoft.com/office/drawing/2014/main" id="{A6E507EA-1700-40B7-A1C2-0A7D301116C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7" name="직사각형 1906">
                    <a:extLst>
                      <a:ext uri="{FF2B5EF4-FFF2-40B4-BE49-F238E27FC236}">
                        <a16:creationId xmlns:a16="http://schemas.microsoft.com/office/drawing/2014/main" id="{344A515C-AA57-44CB-858A-42D16185A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8" name="직사각형 1907">
                    <a:extLst>
                      <a:ext uri="{FF2B5EF4-FFF2-40B4-BE49-F238E27FC236}">
                        <a16:creationId xmlns:a16="http://schemas.microsoft.com/office/drawing/2014/main" id="{3857A35A-D9DF-408D-9EA7-931C8B0D67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9" name="직사각형 1908">
                    <a:extLst>
                      <a:ext uri="{FF2B5EF4-FFF2-40B4-BE49-F238E27FC236}">
                        <a16:creationId xmlns:a16="http://schemas.microsoft.com/office/drawing/2014/main" id="{CCF5D424-97F9-430D-A128-183A690808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0" name="직사각형 1909">
                    <a:extLst>
                      <a:ext uri="{FF2B5EF4-FFF2-40B4-BE49-F238E27FC236}">
                        <a16:creationId xmlns:a16="http://schemas.microsoft.com/office/drawing/2014/main" id="{DE2C9308-C0C1-4EB2-B6EF-6A8D2E1249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1" name="직사각형 1910">
                    <a:extLst>
                      <a:ext uri="{FF2B5EF4-FFF2-40B4-BE49-F238E27FC236}">
                        <a16:creationId xmlns:a16="http://schemas.microsoft.com/office/drawing/2014/main" id="{530C4C98-8DF2-4AF9-8FAC-580AC88F5C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2" name="직사각형 1911">
                    <a:extLst>
                      <a:ext uri="{FF2B5EF4-FFF2-40B4-BE49-F238E27FC236}">
                        <a16:creationId xmlns:a16="http://schemas.microsoft.com/office/drawing/2014/main" id="{63EFA1AB-300C-4295-B1AB-5649FDE49D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3" name="직사각형 1912">
                    <a:extLst>
                      <a:ext uri="{FF2B5EF4-FFF2-40B4-BE49-F238E27FC236}">
                        <a16:creationId xmlns:a16="http://schemas.microsoft.com/office/drawing/2014/main" id="{38E49945-F608-4DF1-A31D-1538F109D7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4" name="직사각형 1913">
                    <a:extLst>
                      <a:ext uri="{FF2B5EF4-FFF2-40B4-BE49-F238E27FC236}">
                        <a16:creationId xmlns:a16="http://schemas.microsoft.com/office/drawing/2014/main" id="{4BDF6634-46B4-4A76-8F82-011D274E24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5" name="직사각형 1914">
                    <a:extLst>
                      <a:ext uri="{FF2B5EF4-FFF2-40B4-BE49-F238E27FC236}">
                        <a16:creationId xmlns:a16="http://schemas.microsoft.com/office/drawing/2014/main" id="{431CB8C4-0172-450C-B894-98994CFFE3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6" name="직사각형 1915">
                    <a:extLst>
                      <a:ext uri="{FF2B5EF4-FFF2-40B4-BE49-F238E27FC236}">
                        <a16:creationId xmlns:a16="http://schemas.microsoft.com/office/drawing/2014/main" id="{2CCDC77A-9A54-4A1A-9FF3-3CE76FEB1F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7" name="직사각형 1916">
                    <a:extLst>
                      <a:ext uri="{FF2B5EF4-FFF2-40B4-BE49-F238E27FC236}">
                        <a16:creationId xmlns:a16="http://schemas.microsoft.com/office/drawing/2014/main" id="{27B7296B-8703-4974-8730-083C99DDC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8" name="직사각형 1917">
                    <a:extLst>
                      <a:ext uri="{FF2B5EF4-FFF2-40B4-BE49-F238E27FC236}">
                        <a16:creationId xmlns:a16="http://schemas.microsoft.com/office/drawing/2014/main" id="{388A89BA-5946-45A2-B070-ACAC95C381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9" name="직사각형 1918">
                    <a:extLst>
                      <a:ext uri="{FF2B5EF4-FFF2-40B4-BE49-F238E27FC236}">
                        <a16:creationId xmlns:a16="http://schemas.microsoft.com/office/drawing/2014/main" id="{15B8C8FB-3EA6-4119-9157-80ABAD4576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0" name="직사각형 1919">
                    <a:extLst>
                      <a:ext uri="{FF2B5EF4-FFF2-40B4-BE49-F238E27FC236}">
                        <a16:creationId xmlns:a16="http://schemas.microsoft.com/office/drawing/2014/main" id="{618FC2CB-8DD4-4A77-A0E8-982B53B7E1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1" name="직사각형 1920">
                    <a:extLst>
                      <a:ext uri="{FF2B5EF4-FFF2-40B4-BE49-F238E27FC236}">
                        <a16:creationId xmlns:a16="http://schemas.microsoft.com/office/drawing/2014/main" id="{9E64E081-2328-4CFD-86C6-89D0DCD178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2" name="직사각형 1921">
                    <a:extLst>
                      <a:ext uri="{FF2B5EF4-FFF2-40B4-BE49-F238E27FC236}">
                        <a16:creationId xmlns:a16="http://schemas.microsoft.com/office/drawing/2014/main" id="{A79CF85F-7ED1-4057-871C-F61746C602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3" name="직사각형 1922">
                    <a:extLst>
                      <a:ext uri="{FF2B5EF4-FFF2-40B4-BE49-F238E27FC236}">
                        <a16:creationId xmlns:a16="http://schemas.microsoft.com/office/drawing/2014/main" id="{A9222497-F6E1-49B6-81F9-1591074DB1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4" name="직사각형 1923">
                    <a:extLst>
                      <a:ext uri="{FF2B5EF4-FFF2-40B4-BE49-F238E27FC236}">
                        <a16:creationId xmlns:a16="http://schemas.microsoft.com/office/drawing/2014/main" id="{1BB2AED4-9CB5-4E04-A003-57D8D449D9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5" name="직사각형 1924">
                    <a:extLst>
                      <a:ext uri="{FF2B5EF4-FFF2-40B4-BE49-F238E27FC236}">
                        <a16:creationId xmlns:a16="http://schemas.microsoft.com/office/drawing/2014/main" id="{DD7AB672-C7E5-4F03-B8E7-F86E78814D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6" name="직사각형 1925">
                    <a:extLst>
                      <a:ext uri="{FF2B5EF4-FFF2-40B4-BE49-F238E27FC236}">
                        <a16:creationId xmlns:a16="http://schemas.microsoft.com/office/drawing/2014/main" id="{03CD5948-AFF6-4090-93BF-9FD22B1E75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7" name="직사각형 1926">
                    <a:extLst>
                      <a:ext uri="{FF2B5EF4-FFF2-40B4-BE49-F238E27FC236}">
                        <a16:creationId xmlns:a16="http://schemas.microsoft.com/office/drawing/2014/main" id="{117FB84B-BD27-4C95-9DD6-BAA53E36B2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8" name="직사각형 1927">
                    <a:extLst>
                      <a:ext uri="{FF2B5EF4-FFF2-40B4-BE49-F238E27FC236}">
                        <a16:creationId xmlns:a16="http://schemas.microsoft.com/office/drawing/2014/main" id="{F43D22B2-201B-4695-B8A9-56D07BB12F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9" name="직사각형 1928">
                    <a:extLst>
                      <a:ext uri="{FF2B5EF4-FFF2-40B4-BE49-F238E27FC236}">
                        <a16:creationId xmlns:a16="http://schemas.microsoft.com/office/drawing/2014/main" id="{600AF63E-5DD3-4A68-BFF7-A4951F4881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1" name="그룹 1480">
                  <a:extLst>
                    <a:ext uri="{FF2B5EF4-FFF2-40B4-BE49-F238E27FC236}">
                      <a16:creationId xmlns:a16="http://schemas.microsoft.com/office/drawing/2014/main" id="{FE7BF46F-7147-47D9-AC94-87C8BB0D7449}"/>
                    </a:ext>
                  </a:extLst>
                </p:cNvPr>
                <p:cNvGrpSpPr/>
                <p:nvPr userDrawn="1"/>
              </p:nvGrpSpPr>
              <p:grpSpPr>
                <a:xfrm>
                  <a:off x="0" y="384728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872" name="슬라이드 번호 개체 틀 16">
                    <a:extLst>
                      <a:ext uri="{FF2B5EF4-FFF2-40B4-BE49-F238E27FC236}">
                        <a16:creationId xmlns:a16="http://schemas.microsoft.com/office/drawing/2014/main" id="{810DC3D2-D3CE-4374-89EB-48BD701B7FA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873" name="직사각형 1872">
                    <a:extLst>
                      <a:ext uri="{FF2B5EF4-FFF2-40B4-BE49-F238E27FC236}">
                        <a16:creationId xmlns:a16="http://schemas.microsoft.com/office/drawing/2014/main" id="{551E1FEF-0DD2-4AAF-8B0A-44EC29AC31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4" name="직사각형 1873">
                    <a:extLst>
                      <a:ext uri="{FF2B5EF4-FFF2-40B4-BE49-F238E27FC236}">
                        <a16:creationId xmlns:a16="http://schemas.microsoft.com/office/drawing/2014/main" id="{361FD13E-8D71-4B35-BA36-E8E7CDA9F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5" name="직사각형 1874">
                    <a:extLst>
                      <a:ext uri="{FF2B5EF4-FFF2-40B4-BE49-F238E27FC236}">
                        <a16:creationId xmlns:a16="http://schemas.microsoft.com/office/drawing/2014/main" id="{5B22F7DC-5861-4524-B353-BB5BC9C265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6" name="직사각형 1875">
                    <a:extLst>
                      <a:ext uri="{FF2B5EF4-FFF2-40B4-BE49-F238E27FC236}">
                        <a16:creationId xmlns:a16="http://schemas.microsoft.com/office/drawing/2014/main" id="{383C4F13-6BDF-49A4-9F97-3216F484EF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7" name="직사각형 1876">
                    <a:extLst>
                      <a:ext uri="{FF2B5EF4-FFF2-40B4-BE49-F238E27FC236}">
                        <a16:creationId xmlns:a16="http://schemas.microsoft.com/office/drawing/2014/main" id="{B06157E8-1D1E-43C0-87D7-E12A47A760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8" name="직사각형 1877">
                    <a:extLst>
                      <a:ext uri="{FF2B5EF4-FFF2-40B4-BE49-F238E27FC236}">
                        <a16:creationId xmlns:a16="http://schemas.microsoft.com/office/drawing/2014/main" id="{143E55E4-4199-4272-8085-0C6B5FC66A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9" name="직사각형 1878">
                    <a:extLst>
                      <a:ext uri="{FF2B5EF4-FFF2-40B4-BE49-F238E27FC236}">
                        <a16:creationId xmlns:a16="http://schemas.microsoft.com/office/drawing/2014/main" id="{CE5AB498-EE59-4A12-A068-040131F084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0" name="직사각형 1879">
                    <a:extLst>
                      <a:ext uri="{FF2B5EF4-FFF2-40B4-BE49-F238E27FC236}">
                        <a16:creationId xmlns:a16="http://schemas.microsoft.com/office/drawing/2014/main" id="{53F505CA-65F1-4C8C-9C7F-CF8403A45A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1" name="직사각형 1880">
                    <a:extLst>
                      <a:ext uri="{FF2B5EF4-FFF2-40B4-BE49-F238E27FC236}">
                        <a16:creationId xmlns:a16="http://schemas.microsoft.com/office/drawing/2014/main" id="{AFB01278-0E2D-4DA0-87EB-885912F979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2" name="직사각형 1881">
                    <a:extLst>
                      <a:ext uri="{FF2B5EF4-FFF2-40B4-BE49-F238E27FC236}">
                        <a16:creationId xmlns:a16="http://schemas.microsoft.com/office/drawing/2014/main" id="{43193150-3AE2-4EB2-B7C4-0C75E8B9F4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3" name="직사각형 1882">
                    <a:extLst>
                      <a:ext uri="{FF2B5EF4-FFF2-40B4-BE49-F238E27FC236}">
                        <a16:creationId xmlns:a16="http://schemas.microsoft.com/office/drawing/2014/main" id="{09F5FA30-DCCB-49AA-AECB-04DBC0A6F5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4" name="직사각형 1883">
                    <a:extLst>
                      <a:ext uri="{FF2B5EF4-FFF2-40B4-BE49-F238E27FC236}">
                        <a16:creationId xmlns:a16="http://schemas.microsoft.com/office/drawing/2014/main" id="{8F1EECBF-BCBC-410B-8022-6F80879D71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5" name="직사각형 1884">
                    <a:extLst>
                      <a:ext uri="{FF2B5EF4-FFF2-40B4-BE49-F238E27FC236}">
                        <a16:creationId xmlns:a16="http://schemas.microsoft.com/office/drawing/2014/main" id="{1A8D6D5C-EF7D-43E2-A30E-938681600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6" name="직사각형 1885">
                    <a:extLst>
                      <a:ext uri="{FF2B5EF4-FFF2-40B4-BE49-F238E27FC236}">
                        <a16:creationId xmlns:a16="http://schemas.microsoft.com/office/drawing/2014/main" id="{E7A9574C-753C-4B6A-9CC8-7B77E1F061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7" name="직사각형 1886">
                    <a:extLst>
                      <a:ext uri="{FF2B5EF4-FFF2-40B4-BE49-F238E27FC236}">
                        <a16:creationId xmlns:a16="http://schemas.microsoft.com/office/drawing/2014/main" id="{535B3663-05B1-46BF-B5A6-B1A664D744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8" name="직사각형 1887">
                    <a:extLst>
                      <a:ext uri="{FF2B5EF4-FFF2-40B4-BE49-F238E27FC236}">
                        <a16:creationId xmlns:a16="http://schemas.microsoft.com/office/drawing/2014/main" id="{E2F59A7A-EE70-48E2-9BD7-76D6B7128F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9" name="직사각형 1888">
                    <a:extLst>
                      <a:ext uri="{FF2B5EF4-FFF2-40B4-BE49-F238E27FC236}">
                        <a16:creationId xmlns:a16="http://schemas.microsoft.com/office/drawing/2014/main" id="{80BB9CAE-6CB3-4C0A-9FE3-2240D05355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0" name="직사각형 1889">
                    <a:extLst>
                      <a:ext uri="{FF2B5EF4-FFF2-40B4-BE49-F238E27FC236}">
                        <a16:creationId xmlns:a16="http://schemas.microsoft.com/office/drawing/2014/main" id="{75B24159-2FD9-4FF1-9AB1-1BE47F7D8A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1" name="직사각형 1890">
                    <a:extLst>
                      <a:ext uri="{FF2B5EF4-FFF2-40B4-BE49-F238E27FC236}">
                        <a16:creationId xmlns:a16="http://schemas.microsoft.com/office/drawing/2014/main" id="{489F956A-8E7F-40D1-8C2A-F98F0F4DB2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2" name="직사각형 1891">
                    <a:extLst>
                      <a:ext uri="{FF2B5EF4-FFF2-40B4-BE49-F238E27FC236}">
                        <a16:creationId xmlns:a16="http://schemas.microsoft.com/office/drawing/2014/main" id="{5DA84BD4-F4DA-4747-98B3-01671FDB27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3" name="직사각형 1892">
                    <a:extLst>
                      <a:ext uri="{FF2B5EF4-FFF2-40B4-BE49-F238E27FC236}">
                        <a16:creationId xmlns:a16="http://schemas.microsoft.com/office/drawing/2014/main" id="{DC044F02-D30E-49BF-BCE9-49D06E9F1D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4" name="직사각형 1893">
                    <a:extLst>
                      <a:ext uri="{FF2B5EF4-FFF2-40B4-BE49-F238E27FC236}">
                        <a16:creationId xmlns:a16="http://schemas.microsoft.com/office/drawing/2014/main" id="{DA47F951-E571-4826-95BD-D8FEEB3A2A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5" name="직사각형 1894">
                    <a:extLst>
                      <a:ext uri="{FF2B5EF4-FFF2-40B4-BE49-F238E27FC236}">
                        <a16:creationId xmlns:a16="http://schemas.microsoft.com/office/drawing/2014/main" id="{B41B752A-742B-45D6-B2B1-12A3119971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6" name="직사각형 1895">
                    <a:extLst>
                      <a:ext uri="{FF2B5EF4-FFF2-40B4-BE49-F238E27FC236}">
                        <a16:creationId xmlns:a16="http://schemas.microsoft.com/office/drawing/2014/main" id="{A6CDB4AC-AF1C-4F3F-B87D-9ED4FA1546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7" name="직사각형 1896">
                    <a:extLst>
                      <a:ext uri="{FF2B5EF4-FFF2-40B4-BE49-F238E27FC236}">
                        <a16:creationId xmlns:a16="http://schemas.microsoft.com/office/drawing/2014/main" id="{8A4F9A2E-FBE3-4554-9E63-622CE5037A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8" name="직사각형 1897">
                    <a:extLst>
                      <a:ext uri="{FF2B5EF4-FFF2-40B4-BE49-F238E27FC236}">
                        <a16:creationId xmlns:a16="http://schemas.microsoft.com/office/drawing/2014/main" id="{31D1C6D7-F64C-4331-8192-1B7EDB4630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9" name="직사각형 1898">
                    <a:extLst>
                      <a:ext uri="{FF2B5EF4-FFF2-40B4-BE49-F238E27FC236}">
                        <a16:creationId xmlns:a16="http://schemas.microsoft.com/office/drawing/2014/main" id="{73BBE673-C435-442D-8689-A3F7C2290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0" name="직사각형 1899">
                    <a:extLst>
                      <a:ext uri="{FF2B5EF4-FFF2-40B4-BE49-F238E27FC236}">
                        <a16:creationId xmlns:a16="http://schemas.microsoft.com/office/drawing/2014/main" id="{BBC61529-8F79-473E-8D37-A4298ED7F0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2" name="그룹 1481">
                  <a:extLst>
                    <a:ext uri="{FF2B5EF4-FFF2-40B4-BE49-F238E27FC236}">
                      <a16:creationId xmlns:a16="http://schemas.microsoft.com/office/drawing/2014/main" id="{8392A2D0-37ED-4DCE-919D-96104B05A5B5}"/>
                    </a:ext>
                  </a:extLst>
                </p:cNvPr>
                <p:cNvGrpSpPr/>
                <p:nvPr userDrawn="1"/>
              </p:nvGrpSpPr>
              <p:grpSpPr>
                <a:xfrm>
                  <a:off x="0" y="4334396"/>
                  <a:ext cx="1050420" cy="673732"/>
                  <a:chOff x="0" y="-1"/>
                  <a:chExt cx="12192000" cy="7819860"/>
                </a:xfrm>
              </p:grpSpPr>
              <p:sp>
                <p:nvSpPr>
                  <p:cNvPr id="1843" name="슬라이드 번호 개체 틀 16">
                    <a:extLst>
                      <a:ext uri="{FF2B5EF4-FFF2-40B4-BE49-F238E27FC236}">
                        <a16:creationId xmlns:a16="http://schemas.microsoft.com/office/drawing/2014/main" id="{0A5C65B4-E4C1-41FA-92D9-1029C8EB131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844" name="직사각형 1843">
                    <a:extLst>
                      <a:ext uri="{FF2B5EF4-FFF2-40B4-BE49-F238E27FC236}">
                        <a16:creationId xmlns:a16="http://schemas.microsoft.com/office/drawing/2014/main" id="{9A596CEE-610A-4114-9862-CCD0354AFE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5" name="직사각형 1844">
                    <a:extLst>
                      <a:ext uri="{FF2B5EF4-FFF2-40B4-BE49-F238E27FC236}">
                        <a16:creationId xmlns:a16="http://schemas.microsoft.com/office/drawing/2014/main" id="{1145A4D0-050E-41AC-9438-2EEE589884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6" name="직사각형 1845">
                    <a:extLst>
                      <a:ext uri="{FF2B5EF4-FFF2-40B4-BE49-F238E27FC236}">
                        <a16:creationId xmlns:a16="http://schemas.microsoft.com/office/drawing/2014/main" id="{0595EF1F-78E4-4B5E-8FCE-E701F7FA25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7" name="직사각형 1846">
                    <a:extLst>
                      <a:ext uri="{FF2B5EF4-FFF2-40B4-BE49-F238E27FC236}">
                        <a16:creationId xmlns:a16="http://schemas.microsoft.com/office/drawing/2014/main" id="{AC00B1F2-5502-45A2-9740-3F648D38B6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8" name="직사각형 1847">
                    <a:extLst>
                      <a:ext uri="{FF2B5EF4-FFF2-40B4-BE49-F238E27FC236}">
                        <a16:creationId xmlns:a16="http://schemas.microsoft.com/office/drawing/2014/main" id="{0BF99376-3E27-4725-B691-D039BCE97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9" name="직사각형 1848">
                    <a:extLst>
                      <a:ext uri="{FF2B5EF4-FFF2-40B4-BE49-F238E27FC236}">
                        <a16:creationId xmlns:a16="http://schemas.microsoft.com/office/drawing/2014/main" id="{9E70B7F3-434C-4243-A0BB-6C53D5EF22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0" name="직사각형 1849">
                    <a:extLst>
                      <a:ext uri="{FF2B5EF4-FFF2-40B4-BE49-F238E27FC236}">
                        <a16:creationId xmlns:a16="http://schemas.microsoft.com/office/drawing/2014/main" id="{718542E9-651F-4790-9BC6-FEF06DC9C5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1" name="직사각형 1850">
                    <a:extLst>
                      <a:ext uri="{FF2B5EF4-FFF2-40B4-BE49-F238E27FC236}">
                        <a16:creationId xmlns:a16="http://schemas.microsoft.com/office/drawing/2014/main" id="{BAA67855-132A-44FC-94E8-E14799F4F7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2" name="직사각형 1851">
                    <a:extLst>
                      <a:ext uri="{FF2B5EF4-FFF2-40B4-BE49-F238E27FC236}">
                        <a16:creationId xmlns:a16="http://schemas.microsoft.com/office/drawing/2014/main" id="{E740D232-6FCB-40AF-B64A-9821F18EAA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3" name="직사각형 1852">
                    <a:extLst>
                      <a:ext uri="{FF2B5EF4-FFF2-40B4-BE49-F238E27FC236}">
                        <a16:creationId xmlns:a16="http://schemas.microsoft.com/office/drawing/2014/main" id="{3118A654-7C77-4833-B342-1BA58725DB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4" name="직사각형 1853">
                    <a:extLst>
                      <a:ext uri="{FF2B5EF4-FFF2-40B4-BE49-F238E27FC236}">
                        <a16:creationId xmlns:a16="http://schemas.microsoft.com/office/drawing/2014/main" id="{3A761886-179E-4F3F-A4F3-E4CAFA48E6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5" name="직사각형 1854">
                    <a:extLst>
                      <a:ext uri="{FF2B5EF4-FFF2-40B4-BE49-F238E27FC236}">
                        <a16:creationId xmlns:a16="http://schemas.microsoft.com/office/drawing/2014/main" id="{591F6DC8-9432-44B4-A91C-B25FB2F685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6" name="직사각형 1855">
                    <a:extLst>
                      <a:ext uri="{FF2B5EF4-FFF2-40B4-BE49-F238E27FC236}">
                        <a16:creationId xmlns:a16="http://schemas.microsoft.com/office/drawing/2014/main" id="{57EEB7C0-2F11-4338-816B-CBF93A123B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7" name="직사각형 1856">
                    <a:extLst>
                      <a:ext uri="{FF2B5EF4-FFF2-40B4-BE49-F238E27FC236}">
                        <a16:creationId xmlns:a16="http://schemas.microsoft.com/office/drawing/2014/main" id="{E188187D-3D70-4CB2-8D73-541D1F3E41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8" name="직사각형 1857">
                    <a:extLst>
                      <a:ext uri="{FF2B5EF4-FFF2-40B4-BE49-F238E27FC236}">
                        <a16:creationId xmlns:a16="http://schemas.microsoft.com/office/drawing/2014/main" id="{2C649C9B-422D-40B6-BA06-15CCB15E5B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9" name="직사각형 1858">
                    <a:extLst>
                      <a:ext uri="{FF2B5EF4-FFF2-40B4-BE49-F238E27FC236}">
                        <a16:creationId xmlns:a16="http://schemas.microsoft.com/office/drawing/2014/main" id="{D20EA440-0014-4526-8143-6C11822342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92" y="7478213"/>
                    <a:ext cx="642088" cy="34164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0" name="직사각형 1859">
                    <a:extLst>
                      <a:ext uri="{FF2B5EF4-FFF2-40B4-BE49-F238E27FC236}">
                        <a16:creationId xmlns:a16="http://schemas.microsoft.com/office/drawing/2014/main" id="{5AEE3118-F201-489E-8CEF-3C521C519D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1" name="직사각형 1860">
                    <a:extLst>
                      <a:ext uri="{FF2B5EF4-FFF2-40B4-BE49-F238E27FC236}">
                        <a16:creationId xmlns:a16="http://schemas.microsoft.com/office/drawing/2014/main" id="{6B9974CC-D433-4A1F-94FE-F716A41727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2" name="직사각형 1861">
                    <a:extLst>
                      <a:ext uri="{FF2B5EF4-FFF2-40B4-BE49-F238E27FC236}">
                        <a16:creationId xmlns:a16="http://schemas.microsoft.com/office/drawing/2014/main" id="{847D7F9D-DC0A-4662-B7FA-C62D19EF11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3" name="직사각형 1862">
                    <a:extLst>
                      <a:ext uri="{FF2B5EF4-FFF2-40B4-BE49-F238E27FC236}">
                        <a16:creationId xmlns:a16="http://schemas.microsoft.com/office/drawing/2014/main" id="{A1ABEA16-B5A8-4515-B059-0FB63944D8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4" name="직사각형 1863">
                    <a:extLst>
                      <a:ext uri="{FF2B5EF4-FFF2-40B4-BE49-F238E27FC236}">
                        <a16:creationId xmlns:a16="http://schemas.microsoft.com/office/drawing/2014/main" id="{11DAE057-B235-4E59-8AFB-84D0154A29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5" name="직사각형 1864">
                    <a:extLst>
                      <a:ext uri="{FF2B5EF4-FFF2-40B4-BE49-F238E27FC236}">
                        <a16:creationId xmlns:a16="http://schemas.microsoft.com/office/drawing/2014/main" id="{13CD7F27-AB71-4D50-B429-DE1B32265F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6" name="직사각형 1865">
                    <a:extLst>
                      <a:ext uri="{FF2B5EF4-FFF2-40B4-BE49-F238E27FC236}">
                        <a16:creationId xmlns:a16="http://schemas.microsoft.com/office/drawing/2014/main" id="{296ADC1F-1836-4916-870D-4EE67703B1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7" name="직사각형 1866">
                    <a:extLst>
                      <a:ext uri="{FF2B5EF4-FFF2-40B4-BE49-F238E27FC236}">
                        <a16:creationId xmlns:a16="http://schemas.microsoft.com/office/drawing/2014/main" id="{0746F878-358A-4803-A037-3440EF9191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8" name="직사각형 1867">
                    <a:extLst>
                      <a:ext uri="{FF2B5EF4-FFF2-40B4-BE49-F238E27FC236}">
                        <a16:creationId xmlns:a16="http://schemas.microsoft.com/office/drawing/2014/main" id="{DCA5CA0A-BF41-427A-B91E-2529667D5E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9" name="직사각형 1868">
                    <a:extLst>
                      <a:ext uri="{FF2B5EF4-FFF2-40B4-BE49-F238E27FC236}">
                        <a16:creationId xmlns:a16="http://schemas.microsoft.com/office/drawing/2014/main" id="{81CAC421-56DB-44D7-BB13-B2E7091608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0" name="직사각형 1869">
                    <a:extLst>
                      <a:ext uri="{FF2B5EF4-FFF2-40B4-BE49-F238E27FC236}">
                        <a16:creationId xmlns:a16="http://schemas.microsoft.com/office/drawing/2014/main" id="{5FF5AD26-9145-4A5B-A441-B74574AEE0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1" name="직사각형 1870">
                    <a:extLst>
                      <a:ext uri="{FF2B5EF4-FFF2-40B4-BE49-F238E27FC236}">
                        <a16:creationId xmlns:a16="http://schemas.microsoft.com/office/drawing/2014/main" id="{4F8DCE76-9CED-4671-A8DC-162217198D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3" name="그룹 1482">
                  <a:extLst>
                    <a:ext uri="{FF2B5EF4-FFF2-40B4-BE49-F238E27FC236}">
                      <a16:creationId xmlns:a16="http://schemas.microsoft.com/office/drawing/2014/main" id="{CDC2CB52-6163-4F1A-B30B-6BF6FD995484}"/>
                    </a:ext>
                  </a:extLst>
                </p:cNvPr>
                <p:cNvGrpSpPr/>
                <p:nvPr userDrawn="1"/>
              </p:nvGrpSpPr>
              <p:grpSpPr>
                <a:xfrm>
                  <a:off x="0" y="477877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814" name="슬라이드 번호 개체 틀 16">
                    <a:extLst>
                      <a:ext uri="{FF2B5EF4-FFF2-40B4-BE49-F238E27FC236}">
                        <a16:creationId xmlns:a16="http://schemas.microsoft.com/office/drawing/2014/main" id="{1C03231F-609F-4F1E-877E-C1845B6ACCB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815" name="직사각형 1814">
                    <a:extLst>
                      <a:ext uri="{FF2B5EF4-FFF2-40B4-BE49-F238E27FC236}">
                        <a16:creationId xmlns:a16="http://schemas.microsoft.com/office/drawing/2014/main" id="{9B9E2780-C9AF-4D4E-9156-3CE68F179D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6" name="직사각형 1815">
                    <a:extLst>
                      <a:ext uri="{FF2B5EF4-FFF2-40B4-BE49-F238E27FC236}">
                        <a16:creationId xmlns:a16="http://schemas.microsoft.com/office/drawing/2014/main" id="{D6AF72F4-814C-412A-9ECF-713066A3C5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7" name="직사각형 1816">
                    <a:extLst>
                      <a:ext uri="{FF2B5EF4-FFF2-40B4-BE49-F238E27FC236}">
                        <a16:creationId xmlns:a16="http://schemas.microsoft.com/office/drawing/2014/main" id="{78DE7911-DEFB-42ED-AD79-3AEC8C1F6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8" name="직사각형 1817">
                    <a:extLst>
                      <a:ext uri="{FF2B5EF4-FFF2-40B4-BE49-F238E27FC236}">
                        <a16:creationId xmlns:a16="http://schemas.microsoft.com/office/drawing/2014/main" id="{5BB1F870-417E-4B77-B9FF-DD1145AFEA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9" name="직사각형 1818">
                    <a:extLst>
                      <a:ext uri="{FF2B5EF4-FFF2-40B4-BE49-F238E27FC236}">
                        <a16:creationId xmlns:a16="http://schemas.microsoft.com/office/drawing/2014/main" id="{B94DF3A4-3BBD-4502-A963-DF4A497690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0" name="직사각형 1819">
                    <a:extLst>
                      <a:ext uri="{FF2B5EF4-FFF2-40B4-BE49-F238E27FC236}">
                        <a16:creationId xmlns:a16="http://schemas.microsoft.com/office/drawing/2014/main" id="{1F41D81F-AF90-4DF5-8618-DAFDF24E91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1" name="직사각형 1820">
                    <a:extLst>
                      <a:ext uri="{FF2B5EF4-FFF2-40B4-BE49-F238E27FC236}">
                        <a16:creationId xmlns:a16="http://schemas.microsoft.com/office/drawing/2014/main" id="{B8413A09-C029-4CF0-A6F9-B23CDF37E3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2" name="직사각형 1821">
                    <a:extLst>
                      <a:ext uri="{FF2B5EF4-FFF2-40B4-BE49-F238E27FC236}">
                        <a16:creationId xmlns:a16="http://schemas.microsoft.com/office/drawing/2014/main" id="{751BA21A-95BE-47B9-A337-4D6FFAE906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3" name="직사각형 1822">
                    <a:extLst>
                      <a:ext uri="{FF2B5EF4-FFF2-40B4-BE49-F238E27FC236}">
                        <a16:creationId xmlns:a16="http://schemas.microsoft.com/office/drawing/2014/main" id="{3574F76E-4A6B-4205-9FEE-68C41BA2A5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4" name="직사각형 1823">
                    <a:extLst>
                      <a:ext uri="{FF2B5EF4-FFF2-40B4-BE49-F238E27FC236}">
                        <a16:creationId xmlns:a16="http://schemas.microsoft.com/office/drawing/2014/main" id="{78BB92B9-85A6-4AD2-BEE8-27EF02D8B0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5" name="직사각형 1824">
                    <a:extLst>
                      <a:ext uri="{FF2B5EF4-FFF2-40B4-BE49-F238E27FC236}">
                        <a16:creationId xmlns:a16="http://schemas.microsoft.com/office/drawing/2014/main" id="{D91818EF-652D-4BAD-A897-B9E92FA6DD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6" name="직사각형 1825">
                    <a:extLst>
                      <a:ext uri="{FF2B5EF4-FFF2-40B4-BE49-F238E27FC236}">
                        <a16:creationId xmlns:a16="http://schemas.microsoft.com/office/drawing/2014/main" id="{303C4596-EE18-406B-BA55-40EB6AC0FE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7" name="직사각형 1826">
                    <a:extLst>
                      <a:ext uri="{FF2B5EF4-FFF2-40B4-BE49-F238E27FC236}">
                        <a16:creationId xmlns:a16="http://schemas.microsoft.com/office/drawing/2014/main" id="{5E7E782B-6686-4A19-A7A5-6580121E61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8" name="직사각형 1827">
                    <a:extLst>
                      <a:ext uri="{FF2B5EF4-FFF2-40B4-BE49-F238E27FC236}">
                        <a16:creationId xmlns:a16="http://schemas.microsoft.com/office/drawing/2014/main" id="{B1AA0A69-5D36-44DA-A5E6-D5CDC4083D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9" name="직사각형 1828">
                    <a:extLst>
                      <a:ext uri="{FF2B5EF4-FFF2-40B4-BE49-F238E27FC236}">
                        <a16:creationId xmlns:a16="http://schemas.microsoft.com/office/drawing/2014/main" id="{BBF32235-A81E-46EF-B4E8-81BCDA2C11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0" name="직사각형 1829">
                    <a:extLst>
                      <a:ext uri="{FF2B5EF4-FFF2-40B4-BE49-F238E27FC236}">
                        <a16:creationId xmlns:a16="http://schemas.microsoft.com/office/drawing/2014/main" id="{54BD4209-CC1D-4D08-A489-CFA6C202C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1" name="직사각형 1830">
                    <a:extLst>
                      <a:ext uri="{FF2B5EF4-FFF2-40B4-BE49-F238E27FC236}">
                        <a16:creationId xmlns:a16="http://schemas.microsoft.com/office/drawing/2014/main" id="{FFEE1E6E-E217-4154-8E55-C258AD5762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2" name="직사각형 1831">
                    <a:extLst>
                      <a:ext uri="{FF2B5EF4-FFF2-40B4-BE49-F238E27FC236}">
                        <a16:creationId xmlns:a16="http://schemas.microsoft.com/office/drawing/2014/main" id="{55DD0D1F-F16C-4813-A98C-C41E553603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3" name="직사각형 1832">
                    <a:extLst>
                      <a:ext uri="{FF2B5EF4-FFF2-40B4-BE49-F238E27FC236}">
                        <a16:creationId xmlns:a16="http://schemas.microsoft.com/office/drawing/2014/main" id="{98D8983E-0B40-4485-A236-466372CC6D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4" name="직사각형 1833">
                    <a:extLst>
                      <a:ext uri="{FF2B5EF4-FFF2-40B4-BE49-F238E27FC236}">
                        <a16:creationId xmlns:a16="http://schemas.microsoft.com/office/drawing/2014/main" id="{8B8C87BF-05B4-4061-B5BF-75F6425E88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5" name="직사각형 1834">
                    <a:extLst>
                      <a:ext uri="{FF2B5EF4-FFF2-40B4-BE49-F238E27FC236}">
                        <a16:creationId xmlns:a16="http://schemas.microsoft.com/office/drawing/2014/main" id="{60160C3E-9DEB-4700-91AA-7D7D92B202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6" name="직사각형 1835">
                    <a:extLst>
                      <a:ext uri="{FF2B5EF4-FFF2-40B4-BE49-F238E27FC236}">
                        <a16:creationId xmlns:a16="http://schemas.microsoft.com/office/drawing/2014/main" id="{69AEFCA4-C02F-4851-96E1-124D0C02E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7" name="직사각형 1836">
                    <a:extLst>
                      <a:ext uri="{FF2B5EF4-FFF2-40B4-BE49-F238E27FC236}">
                        <a16:creationId xmlns:a16="http://schemas.microsoft.com/office/drawing/2014/main" id="{B55EE8A3-AADB-4A1F-96F5-859AC83369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8" name="직사각형 1837">
                    <a:extLst>
                      <a:ext uri="{FF2B5EF4-FFF2-40B4-BE49-F238E27FC236}">
                        <a16:creationId xmlns:a16="http://schemas.microsoft.com/office/drawing/2014/main" id="{94CDFFBE-6A20-4BC5-A465-86CA549BA0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9" name="직사각형 1838">
                    <a:extLst>
                      <a:ext uri="{FF2B5EF4-FFF2-40B4-BE49-F238E27FC236}">
                        <a16:creationId xmlns:a16="http://schemas.microsoft.com/office/drawing/2014/main" id="{B9DD549C-980A-4AA9-BA85-5746B1078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0" name="직사각형 1839">
                    <a:extLst>
                      <a:ext uri="{FF2B5EF4-FFF2-40B4-BE49-F238E27FC236}">
                        <a16:creationId xmlns:a16="http://schemas.microsoft.com/office/drawing/2014/main" id="{F3692BAB-9853-4EEF-8534-5F06BB4049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1" name="직사각형 1840">
                    <a:extLst>
                      <a:ext uri="{FF2B5EF4-FFF2-40B4-BE49-F238E27FC236}">
                        <a16:creationId xmlns:a16="http://schemas.microsoft.com/office/drawing/2014/main" id="{34C197E6-7B69-4AA3-A582-2D1DB273BD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2" name="직사각형 1841">
                    <a:extLst>
                      <a:ext uri="{FF2B5EF4-FFF2-40B4-BE49-F238E27FC236}">
                        <a16:creationId xmlns:a16="http://schemas.microsoft.com/office/drawing/2014/main" id="{0CA2E25F-F022-4FF0-BBD9-D862F27846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4" name="그룹 1483">
                  <a:extLst>
                    <a:ext uri="{FF2B5EF4-FFF2-40B4-BE49-F238E27FC236}">
                      <a16:creationId xmlns:a16="http://schemas.microsoft.com/office/drawing/2014/main" id="{8B3542A2-2BF3-43EA-99DD-F38C64CD1D28}"/>
                    </a:ext>
                  </a:extLst>
                </p:cNvPr>
                <p:cNvGrpSpPr/>
                <p:nvPr userDrawn="1"/>
              </p:nvGrpSpPr>
              <p:grpSpPr>
                <a:xfrm>
                  <a:off x="0" y="526588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785" name="슬라이드 번호 개체 틀 16">
                    <a:extLst>
                      <a:ext uri="{FF2B5EF4-FFF2-40B4-BE49-F238E27FC236}">
                        <a16:creationId xmlns:a16="http://schemas.microsoft.com/office/drawing/2014/main" id="{2A1C658F-12AC-4B37-A71B-64C1DFA6574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786" name="직사각형 1785">
                    <a:extLst>
                      <a:ext uri="{FF2B5EF4-FFF2-40B4-BE49-F238E27FC236}">
                        <a16:creationId xmlns:a16="http://schemas.microsoft.com/office/drawing/2014/main" id="{59A5CF2C-8230-4CB9-A671-76342089B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7" name="직사각형 1786">
                    <a:extLst>
                      <a:ext uri="{FF2B5EF4-FFF2-40B4-BE49-F238E27FC236}">
                        <a16:creationId xmlns:a16="http://schemas.microsoft.com/office/drawing/2014/main" id="{20D73C73-09B4-4A87-95B2-FC203BAF6E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8" name="직사각형 1787">
                    <a:extLst>
                      <a:ext uri="{FF2B5EF4-FFF2-40B4-BE49-F238E27FC236}">
                        <a16:creationId xmlns:a16="http://schemas.microsoft.com/office/drawing/2014/main" id="{1FC4687C-57BB-4BC9-828E-28F309150C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9" name="직사각형 1788">
                    <a:extLst>
                      <a:ext uri="{FF2B5EF4-FFF2-40B4-BE49-F238E27FC236}">
                        <a16:creationId xmlns:a16="http://schemas.microsoft.com/office/drawing/2014/main" id="{D9CDB74F-47B7-43CB-B547-CA5E9CCB19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0" name="직사각형 1789">
                    <a:extLst>
                      <a:ext uri="{FF2B5EF4-FFF2-40B4-BE49-F238E27FC236}">
                        <a16:creationId xmlns:a16="http://schemas.microsoft.com/office/drawing/2014/main" id="{5E7A3B1D-8FA7-467E-B1BA-234E1B1A5E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1" name="직사각형 1790">
                    <a:extLst>
                      <a:ext uri="{FF2B5EF4-FFF2-40B4-BE49-F238E27FC236}">
                        <a16:creationId xmlns:a16="http://schemas.microsoft.com/office/drawing/2014/main" id="{669942AA-16A7-408A-945E-12716ADBA2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2" name="직사각형 1791">
                    <a:extLst>
                      <a:ext uri="{FF2B5EF4-FFF2-40B4-BE49-F238E27FC236}">
                        <a16:creationId xmlns:a16="http://schemas.microsoft.com/office/drawing/2014/main" id="{D9C9D8B6-E00E-46D5-AF0B-12F00B2553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3" name="직사각형 1792">
                    <a:extLst>
                      <a:ext uri="{FF2B5EF4-FFF2-40B4-BE49-F238E27FC236}">
                        <a16:creationId xmlns:a16="http://schemas.microsoft.com/office/drawing/2014/main" id="{F12770D7-CE7D-49C2-8E7F-A247FFC7E1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4" name="직사각형 1793">
                    <a:extLst>
                      <a:ext uri="{FF2B5EF4-FFF2-40B4-BE49-F238E27FC236}">
                        <a16:creationId xmlns:a16="http://schemas.microsoft.com/office/drawing/2014/main" id="{F9151876-36AD-46BF-B58C-D8E55790CC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5" name="직사각형 1794">
                    <a:extLst>
                      <a:ext uri="{FF2B5EF4-FFF2-40B4-BE49-F238E27FC236}">
                        <a16:creationId xmlns:a16="http://schemas.microsoft.com/office/drawing/2014/main" id="{91B59ACF-130C-4713-9606-0C085D2F70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6" name="직사각형 1795">
                    <a:extLst>
                      <a:ext uri="{FF2B5EF4-FFF2-40B4-BE49-F238E27FC236}">
                        <a16:creationId xmlns:a16="http://schemas.microsoft.com/office/drawing/2014/main" id="{6EB3A0AB-9288-4636-AFF4-3CAD9EE544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7" name="직사각형 1796">
                    <a:extLst>
                      <a:ext uri="{FF2B5EF4-FFF2-40B4-BE49-F238E27FC236}">
                        <a16:creationId xmlns:a16="http://schemas.microsoft.com/office/drawing/2014/main" id="{2DB1E009-EE03-479D-A12B-B563C6294B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8" name="직사각형 1797">
                    <a:extLst>
                      <a:ext uri="{FF2B5EF4-FFF2-40B4-BE49-F238E27FC236}">
                        <a16:creationId xmlns:a16="http://schemas.microsoft.com/office/drawing/2014/main" id="{3917623B-FB37-4394-B1DE-30AB9F73C7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9" name="직사각형 1798">
                    <a:extLst>
                      <a:ext uri="{FF2B5EF4-FFF2-40B4-BE49-F238E27FC236}">
                        <a16:creationId xmlns:a16="http://schemas.microsoft.com/office/drawing/2014/main" id="{4AEA69DA-B8A4-4739-9EA2-080E08FC72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0" name="직사각형 1799">
                    <a:extLst>
                      <a:ext uri="{FF2B5EF4-FFF2-40B4-BE49-F238E27FC236}">
                        <a16:creationId xmlns:a16="http://schemas.microsoft.com/office/drawing/2014/main" id="{70854024-0BA5-4918-96BB-714FF7323A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1" name="직사각형 1800">
                    <a:extLst>
                      <a:ext uri="{FF2B5EF4-FFF2-40B4-BE49-F238E27FC236}">
                        <a16:creationId xmlns:a16="http://schemas.microsoft.com/office/drawing/2014/main" id="{58DC3284-BABA-4CC3-8FCD-6DEC3C9CD5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2" name="직사각형 1801">
                    <a:extLst>
                      <a:ext uri="{FF2B5EF4-FFF2-40B4-BE49-F238E27FC236}">
                        <a16:creationId xmlns:a16="http://schemas.microsoft.com/office/drawing/2014/main" id="{B9EB4704-4B36-4717-8373-B95C9ECA43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3" name="직사각형 1802">
                    <a:extLst>
                      <a:ext uri="{FF2B5EF4-FFF2-40B4-BE49-F238E27FC236}">
                        <a16:creationId xmlns:a16="http://schemas.microsoft.com/office/drawing/2014/main" id="{ACA81450-8E3A-4975-BBD6-FA38B1A7C8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4" name="직사각형 1803">
                    <a:extLst>
                      <a:ext uri="{FF2B5EF4-FFF2-40B4-BE49-F238E27FC236}">
                        <a16:creationId xmlns:a16="http://schemas.microsoft.com/office/drawing/2014/main" id="{BA47EFC1-FD61-4F25-A853-8BE46D8864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5" name="직사각형 1804">
                    <a:extLst>
                      <a:ext uri="{FF2B5EF4-FFF2-40B4-BE49-F238E27FC236}">
                        <a16:creationId xmlns:a16="http://schemas.microsoft.com/office/drawing/2014/main" id="{E9FFAEB2-7287-4CE8-81B8-31CD75ADC2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6" name="직사각형 1805">
                    <a:extLst>
                      <a:ext uri="{FF2B5EF4-FFF2-40B4-BE49-F238E27FC236}">
                        <a16:creationId xmlns:a16="http://schemas.microsoft.com/office/drawing/2014/main" id="{0810D3B3-9052-4911-98C2-46535444B4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7" name="직사각형 1806">
                    <a:extLst>
                      <a:ext uri="{FF2B5EF4-FFF2-40B4-BE49-F238E27FC236}">
                        <a16:creationId xmlns:a16="http://schemas.microsoft.com/office/drawing/2014/main" id="{3071ED23-2CA6-451E-A544-7ECBDE271F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8" name="직사각형 1807">
                    <a:extLst>
                      <a:ext uri="{FF2B5EF4-FFF2-40B4-BE49-F238E27FC236}">
                        <a16:creationId xmlns:a16="http://schemas.microsoft.com/office/drawing/2014/main" id="{0CDC3461-E874-4E25-AE51-4EE5B36EC1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9" name="직사각형 1808">
                    <a:extLst>
                      <a:ext uri="{FF2B5EF4-FFF2-40B4-BE49-F238E27FC236}">
                        <a16:creationId xmlns:a16="http://schemas.microsoft.com/office/drawing/2014/main" id="{DD64EC64-339B-4EBC-9B9F-98C9A84D95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0" name="직사각형 1809">
                    <a:extLst>
                      <a:ext uri="{FF2B5EF4-FFF2-40B4-BE49-F238E27FC236}">
                        <a16:creationId xmlns:a16="http://schemas.microsoft.com/office/drawing/2014/main" id="{DD5DD4F2-EEB2-48F0-A144-29F6A51C2E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1" name="직사각형 1810">
                    <a:extLst>
                      <a:ext uri="{FF2B5EF4-FFF2-40B4-BE49-F238E27FC236}">
                        <a16:creationId xmlns:a16="http://schemas.microsoft.com/office/drawing/2014/main" id="{34E8E9CD-2C8A-4FDA-B3AA-07AA32EBF4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2" name="직사각형 1811">
                    <a:extLst>
                      <a:ext uri="{FF2B5EF4-FFF2-40B4-BE49-F238E27FC236}">
                        <a16:creationId xmlns:a16="http://schemas.microsoft.com/office/drawing/2014/main" id="{14F0A6B6-4BD1-4506-A726-FE398C60FE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3" name="직사각형 1812">
                    <a:extLst>
                      <a:ext uri="{FF2B5EF4-FFF2-40B4-BE49-F238E27FC236}">
                        <a16:creationId xmlns:a16="http://schemas.microsoft.com/office/drawing/2014/main" id="{11A2312B-2F95-45D9-B832-C5570FDDF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5" name="그룹 1484">
                  <a:extLst>
                    <a:ext uri="{FF2B5EF4-FFF2-40B4-BE49-F238E27FC236}">
                      <a16:creationId xmlns:a16="http://schemas.microsoft.com/office/drawing/2014/main" id="{84E1BF77-713E-4168-9513-3806F3F9E5B2}"/>
                    </a:ext>
                  </a:extLst>
                </p:cNvPr>
                <p:cNvGrpSpPr/>
                <p:nvPr userDrawn="1"/>
              </p:nvGrpSpPr>
              <p:grpSpPr>
                <a:xfrm>
                  <a:off x="0" y="575299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756" name="슬라이드 번호 개체 틀 16">
                    <a:extLst>
                      <a:ext uri="{FF2B5EF4-FFF2-40B4-BE49-F238E27FC236}">
                        <a16:creationId xmlns:a16="http://schemas.microsoft.com/office/drawing/2014/main" id="{210F8737-A2C5-409C-9339-B31D6C92F5C0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757" name="직사각형 1756">
                    <a:extLst>
                      <a:ext uri="{FF2B5EF4-FFF2-40B4-BE49-F238E27FC236}">
                        <a16:creationId xmlns:a16="http://schemas.microsoft.com/office/drawing/2014/main" id="{F8C60C4B-2B4B-43A2-A5BE-C9A0CB0ED3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8" name="직사각형 1757">
                    <a:extLst>
                      <a:ext uri="{FF2B5EF4-FFF2-40B4-BE49-F238E27FC236}">
                        <a16:creationId xmlns:a16="http://schemas.microsoft.com/office/drawing/2014/main" id="{4FEEE239-A8AF-44D3-86F9-932B504DA0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9" name="직사각형 1758">
                    <a:extLst>
                      <a:ext uri="{FF2B5EF4-FFF2-40B4-BE49-F238E27FC236}">
                        <a16:creationId xmlns:a16="http://schemas.microsoft.com/office/drawing/2014/main" id="{F1626C5A-F35D-49BE-88E1-C4AE6C4BE9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0" name="직사각형 1759">
                    <a:extLst>
                      <a:ext uri="{FF2B5EF4-FFF2-40B4-BE49-F238E27FC236}">
                        <a16:creationId xmlns:a16="http://schemas.microsoft.com/office/drawing/2014/main" id="{2C50D154-C365-46DA-9918-431EC3BF93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1" name="직사각형 1760">
                    <a:extLst>
                      <a:ext uri="{FF2B5EF4-FFF2-40B4-BE49-F238E27FC236}">
                        <a16:creationId xmlns:a16="http://schemas.microsoft.com/office/drawing/2014/main" id="{44D7E196-EAF6-4975-9389-85F30F4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2" name="직사각형 1761">
                    <a:extLst>
                      <a:ext uri="{FF2B5EF4-FFF2-40B4-BE49-F238E27FC236}">
                        <a16:creationId xmlns:a16="http://schemas.microsoft.com/office/drawing/2014/main" id="{4C3B0315-74DB-4852-BAA7-34EC7AD5FA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3" name="직사각형 1762">
                    <a:extLst>
                      <a:ext uri="{FF2B5EF4-FFF2-40B4-BE49-F238E27FC236}">
                        <a16:creationId xmlns:a16="http://schemas.microsoft.com/office/drawing/2014/main" id="{169546F3-F7E0-4655-9176-3746792BC2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4" name="직사각형 1763">
                    <a:extLst>
                      <a:ext uri="{FF2B5EF4-FFF2-40B4-BE49-F238E27FC236}">
                        <a16:creationId xmlns:a16="http://schemas.microsoft.com/office/drawing/2014/main" id="{0110ADAB-43E7-47CC-A0E9-E58DCD291F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5" name="직사각형 1764">
                    <a:extLst>
                      <a:ext uri="{FF2B5EF4-FFF2-40B4-BE49-F238E27FC236}">
                        <a16:creationId xmlns:a16="http://schemas.microsoft.com/office/drawing/2014/main" id="{FBC993F9-9068-40CF-8F6C-3535915912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6" name="직사각형 1765">
                    <a:extLst>
                      <a:ext uri="{FF2B5EF4-FFF2-40B4-BE49-F238E27FC236}">
                        <a16:creationId xmlns:a16="http://schemas.microsoft.com/office/drawing/2014/main" id="{E71605F2-5DA8-4C2C-A391-0068B548E9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7" name="직사각형 1766">
                    <a:extLst>
                      <a:ext uri="{FF2B5EF4-FFF2-40B4-BE49-F238E27FC236}">
                        <a16:creationId xmlns:a16="http://schemas.microsoft.com/office/drawing/2014/main" id="{75914971-1D84-4B3D-AC68-AAF4C95B41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8" name="직사각형 1767">
                    <a:extLst>
                      <a:ext uri="{FF2B5EF4-FFF2-40B4-BE49-F238E27FC236}">
                        <a16:creationId xmlns:a16="http://schemas.microsoft.com/office/drawing/2014/main" id="{96957FCF-EABF-4194-BE3B-EECC0A4C77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9" name="직사각형 1768">
                    <a:extLst>
                      <a:ext uri="{FF2B5EF4-FFF2-40B4-BE49-F238E27FC236}">
                        <a16:creationId xmlns:a16="http://schemas.microsoft.com/office/drawing/2014/main" id="{B436A68D-2EEB-4B0A-9A24-636F1D179A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0" name="직사각형 1769">
                    <a:extLst>
                      <a:ext uri="{FF2B5EF4-FFF2-40B4-BE49-F238E27FC236}">
                        <a16:creationId xmlns:a16="http://schemas.microsoft.com/office/drawing/2014/main" id="{7322C1D4-AC24-4E8F-AC59-3B8729061F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1" name="직사각형 1770">
                    <a:extLst>
                      <a:ext uri="{FF2B5EF4-FFF2-40B4-BE49-F238E27FC236}">
                        <a16:creationId xmlns:a16="http://schemas.microsoft.com/office/drawing/2014/main" id="{0468D550-363D-47DE-B786-FABEB340A9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2" name="직사각형 1771">
                    <a:extLst>
                      <a:ext uri="{FF2B5EF4-FFF2-40B4-BE49-F238E27FC236}">
                        <a16:creationId xmlns:a16="http://schemas.microsoft.com/office/drawing/2014/main" id="{F4B18B97-6CA3-42C4-8E1A-910E2848E8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3" name="직사각형 1772">
                    <a:extLst>
                      <a:ext uri="{FF2B5EF4-FFF2-40B4-BE49-F238E27FC236}">
                        <a16:creationId xmlns:a16="http://schemas.microsoft.com/office/drawing/2014/main" id="{41BCEA98-57F8-4084-8E55-D3B80AE08F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4" name="직사각형 1773">
                    <a:extLst>
                      <a:ext uri="{FF2B5EF4-FFF2-40B4-BE49-F238E27FC236}">
                        <a16:creationId xmlns:a16="http://schemas.microsoft.com/office/drawing/2014/main" id="{11B5B1FC-D72A-4A68-89DA-C7A3B56611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5" name="직사각형 1774">
                    <a:extLst>
                      <a:ext uri="{FF2B5EF4-FFF2-40B4-BE49-F238E27FC236}">
                        <a16:creationId xmlns:a16="http://schemas.microsoft.com/office/drawing/2014/main" id="{DF08C7FB-D9C6-4B1C-964B-6E5C8A1D73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6" name="직사각형 1775">
                    <a:extLst>
                      <a:ext uri="{FF2B5EF4-FFF2-40B4-BE49-F238E27FC236}">
                        <a16:creationId xmlns:a16="http://schemas.microsoft.com/office/drawing/2014/main" id="{E1D74A0E-C278-41B5-8D04-D448E920BA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7" name="직사각형 1776">
                    <a:extLst>
                      <a:ext uri="{FF2B5EF4-FFF2-40B4-BE49-F238E27FC236}">
                        <a16:creationId xmlns:a16="http://schemas.microsoft.com/office/drawing/2014/main" id="{A7DFF0E0-7B27-4825-AB9C-18FEE15CD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8" name="직사각형 1777">
                    <a:extLst>
                      <a:ext uri="{FF2B5EF4-FFF2-40B4-BE49-F238E27FC236}">
                        <a16:creationId xmlns:a16="http://schemas.microsoft.com/office/drawing/2014/main" id="{50F3400E-522E-46C5-81CA-A09AE208B2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9" name="직사각형 1778">
                    <a:extLst>
                      <a:ext uri="{FF2B5EF4-FFF2-40B4-BE49-F238E27FC236}">
                        <a16:creationId xmlns:a16="http://schemas.microsoft.com/office/drawing/2014/main" id="{0663CE47-8AB7-437F-AC5B-06ACA6ED71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0" name="직사각형 1779">
                    <a:extLst>
                      <a:ext uri="{FF2B5EF4-FFF2-40B4-BE49-F238E27FC236}">
                        <a16:creationId xmlns:a16="http://schemas.microsoft.com/office/drawing/2014/main" id="{153B20BA-5EAB-4C5D-9402-AFA2377BC0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1" name="직사각형 1780">
                    <a:extLst>
                      <a:ext uri="{FF2B5EF4-FFF2-40B4-BE49-F238E27FC236}">
                        <a16:creationId xmlns:a16="http://schemas.microsoft.com/office/drawing/2014/main" id="{D966AECC-C942-4F28-BD90-0512744287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2" name="직사각형 1781">
                    <a:extLst>
                      <a:ext uri="{FF2B5EF4-FFF2-40B4-BE49-F238E27FC236}">
                        <a16:creationId xmlns:a16="http://schemas.microsoft.com/office/drawing/2014/main" id="{D5DCF91B-2CB2-4511-8DB8-ED6CB2161D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3" name="직사각형 1782">
                    <a:extLst>
                      <a:ext uri="{FF2B5EF4-FFF2-40B4-BE49-F238E27FC236}">
                        <a16:creationId xmlns:a16="http://schemas.microsoft.com/office/drawing/2014/main" id="{62B69280-10A1-446B-8ADC-46FF05F31B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4" name="직사각형 1783">
                    <a:extLst>
                      <a:ext uri="{FF2B5EF4-FFF2-40B4-BE49-F238E27FC236}">
                        <a16:creationId xmlns:a16="http://schemas.microsoft.com/office/drawing/2014/main" id="{125FED99-27A2-4B77-9FA1-B3D169B6E5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6" name="그룹 1485">
                  <a:extLst>
                    <a:ext uri="{FF2B5EF4-FFF2-40B4-BE49-F238E27FC236}">
                      <a16:creationId xmlns:a16="http://schemas.microsoft.com/office/drawing/2014/main" id="{29A22067-7B83-4BBE-B9CF-0C3D57589CFD}"/>
                    </a:ext>
                  </a:extLst>
                </p:cNvPr>
                <p:cNvGrpSpPr/>
                <p:nvPr userDrawn="1"/>
              </p:nvGrpSpPr>
              <p:grpSpPr>
                <a:xfrm>
                  <a:off x="0" y="6240108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727" name="슬라이드 번호 개체 틀 16">
                    <a:extLst>
                      <a:ext uri="{FF2B5EF4-FFF2-40B4-BE49-F238E27FC236}">
                        <a16:creationId xmlns:a16="http://schemas.microsoft.com/office/drawing/2014/main" id="{BA0B542E-380B-4461-AF3B-E180DC09433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728" name="직사각형 1727">
                    <a:extLst>
                      <a:ext uri="{FF2B5EF4-FFF2-40B4-BE49-F238E27FC236}">
                        <a16:creationId xmlns:a16="http://schemas.microsoft.com/office/drawing/2014/main" id="{91A9BA88-4FE9-4E0B-96D4-71BFE20BAE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9" name="직사각형 1728">
                    <a:extLst>
                      <a:ext uri="{FF2B5EF4-FFF2-40B4-BE49-F238E27FC236}">
                        <a16:creationId xmlns:a16="http://schemas.microsoft.com/office/drawing/2014/main" id="{B9863AC3-9D1F-453F-A831-4E4FB25B4D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0" name="직사각형 1729">
                    <a:extLst>
                      <a:ext uri="{FF2B5EF4-FFF2-40B4-BE49-F238E27FC236}">
                        <a16:creationId xmlns:a16="http://schemas.microsoft.com/office/drawing/2014/main" id="{CD6A2A17-DEBC-4474-8F13-0CA367EE3D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1" name="직사각형 1730">
                    <a:extLst>
                      <a:ext uri="{FF2B5EF4-FFF2-40B4-BE49-F238E27FC236}">
                        <a16:creationId xmlns:a16="http://schemas.microsoft.com/office/drawing/2014/main" id="{102FE5DB-9E3B-4A46-8985-70B2870DEA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2" name="직사각형 1731">
                    <a:extLst>
                      <a:ext uri="{FF2B5EF4-FFF2-40B4-BE49-F238E27FC236}">
                        <a16:creationId xmlns:a16="http://schemas.microsoft.com/office/drawing/2014/main" id="{59DBFFF3-4642-4048-ACB6-4BD8B99641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3" name="직사각형 1732">
                    <a:extLst>
                      <a:ext uri="{FF2B5EF4-FFF2-40B4-BE49-F238E27FC236}">
                        <a16:creationId xmlns:a16="http://schemas.microsoft.com/office/drawing/2014/main" id="{5D676070-A0DC-49FF-A230-634A8B1273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4" name="직사각형 1733">
                    <a:extLst>
                      <a:ext uri="{FF2B5EF4-FFF2-40B4-BE49-F238E27FC236}">
                        <a16:creationId xmlns:a16="http://schemas.microsoft.com/office/drawing/2014/main" id="{3FADE8C2-E95C-4852-BB74-B81147829A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5" name="직사각형 1734">
                    <a:extLst>
                      <a:ext uri="{FF2B5EF4-FFF2-40B4-BE49-F238E27FC236}">
                        <a16:creationId xmlns:a16="http://schemas.microsoft.com/office/drawing/2014/main" id="{378AC7F2-F01F-43DC-8A0B-EFA66BF62B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6" name="직사각형 1735">
                    <a:extLst>
                      <a:ext uri="{FF2B5EF4-FFF2-40B4-BE49-F238E27FC236}">
                        <a16:creationId xmlns:a16="http://schemas.microsoft.com/office/drawing/2014/main" id="{24AE2E9C-A416-4AF9-999C-6B90C22100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7" name="직사각형 1736">
                    <a:extLst>
                      <a:ext uri="{FF2B5EF4-FFF2-40B4-BE49-F238E27FC236}">
                        <a16:creationId xmlns:a16="http://schemas.microsoft.com/office/drawing/2014/main" id="{A79A1697-D25D-4527-8350-1CE6FDE3CC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8" name="직사각형 1737">
                    <a:extLst>
                      <a:ext uri="{FF2B5EF4-FFF2-40B4-BE49-F238E27FC236}">
                        <a16:creationId xmlns:a16="http://schemas.microsoft.com/office/drawing/2014/main" id="{9B9D9C1A-D6D7-494B-A07E-28BBCABB9D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9" name="직사각형 1738">
                    <a:extLst>
                      <a:ext uri="{FF2B5EF4-FFF2-40B4-BE49-F238E27FC236}">
                        <a16:creationId xmlns:a16="http://schemas.microsoft.com/office/drawing/2014/main" id="{0E36E645-D3B2-4471-94C2-6142B87B15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0" name="직사각형 1739">
                    <a:extLst>
                      <a:ext uri="{FF2B5EF4-FFF2-40B4-BE49-F238E27FC236}">
                        <a16:creationId xmlns:a16="http://schemas.microsoft.com/office/drawing/2014/main" id="{77FA6F0B-AA61-4B8C-A249-E32E52E3AF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1" name="직사각형 1740">
                    <a:extLst>
                      <a:ext uri="{FF2B5EF4-FFF2-40B4-BE49-F238E27FC236}">
                        <a16:creationId xmlns:a16="http://schemas.microsoft.com/office/drawing/2014/main" id="{436B1ABB-46FC-44DD-96AF-34524FDF62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2" name="직사각형 1741">
                    <a:extLst>
                      <a:ext uri="{FF2B5EF4-FFF2-40B4-BE49-F238E27FC236}">
                        <a16:creationId xmlns:a16="http://schemas.microsoft.com/office/drawing/2014/main" id="{B43B28FC-9EC5-41B9-A52F-E93B9C66A7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3" name="직사각형 1742">
                    <a:extLst>
                      <a:ext uri="{FF2B5EF4-FFF2-40B4-BE49-F238E27FC236}">
                        <a16:creationId xmlns:a16="http://schemas.microsoft.com/office/drawing/2014/main" id="{95D8E452-7033-46DC-B8D0-7A69E9C772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4" name="직사각형 1743">
                    <a:extLst>
                      <a:ext uri="{FF2B5EF4-FFF2-40B4-BE49-F238E27FC236}">
                        <a16:creationId xmlns:a16="http://schemas.microsoft.com/office/drawing/2014/main" id="{62B644FB-7DD6-43CE-BDB4-1EC14D84BF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5" name="직사각형 1744">
                    <a:extLst>
                      <a:ext uri="{FF2B5EF4-FFF2-40B4-BE49-F238E27FC236}">
                        <a16:creationId xmlns:a16="http://schemas.microsoft.com/office/drawing/2014/main" id="{1E78FB87-DF7F-4A87-85F8-6424C23306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6" name="직사각형 1745">
                    <a:extLst>
                      <a:ext uri="{FF2B5EF4-FFF2-40B4-BE49-F238E27FC236}">
                        <a16:creationId xmlns:a16="http://schemas.microsoft.com/office/drawing/2014/main" id="{7AE3130C-22D7-45EA-AEB3-6875F34595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7" name="직사각형 1746">
                    <a:extLst>
                      <a:ext uri="{FF2B5EF4-FFF2-40B4-BE49-F238E27FC236}">
                        <a16:creationId xmlns:a16="http://schemas.microsoft.com/office/drawing/2014/main" id="{D3B9C523-2D0F-4414-932F-B887A879AE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8" name="직사각형 1747">
                    <a:extLst>
                      <a:ext uri="{FF2B5EF4-FFF2-40B4-BE49-F238E27FC236}">
                        <a16:creationId xmlns:a16="http://schemas.microsoft.com/office/drawing/2014/main" id="{946490BE-3A21-4FCF-B3A7-5859AAF11F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9" name="직사각형 1748">
                    <a:extLst>
                      <a:ext uri="{FF2B5EF4-FFF2-40B4-BE49-F238E27FC236}">
                        <a16:creationId xmlns:a16="http://schemas.microsoft.com/office/drawing/2014/main" id="{F9145353-3C72-47F5-B9A8-0B5AB2A073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0" name="직사각형 1749">
                    <a:extLst>
                      <a:ext uri="{FF2B5EF4-FFF2-40B4-BE49-F238E27FC236}">
                        <a16:creationId xmlns:a16="http://schemas.microsoft.com/office/drawing/2014/main" id="{E986CBA3-6DAB-4E26-966E-4AD244B9A9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1" name="직사각형 1750">
                    <a:extLst>
                      <a:ext uri="{FF2B5EF4-FFF2-40B4-BE49-F238E27FC236}">
                        <a16:creationId xmlns:a16="http://schemas.microsoft.com/office/drawing/2014/main" id="{86AB3238-A290-4A17-905F-E7ACBF46B6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2" name="직사각형 1751">
                    <a:extLst>
                      <a:ext uri="{FF2B5EF4-FFF2-40B4-BE49-F238E27FC236}">
                        <a16:creationId xmlns:a16="http://schemas.microsoft.com/office/drawing/2014/main" id="{C1A6250C-B017-473C-A4A0-A999C6D874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3" name="직사각형 1752">
                    <a:extLst>
                      <a:ext uri="{FF2B5EF4-FFF2-40B4-BE49-F238E27FC236}">
                        <a16:creationId xmlns:a16="http://schemas.microsoft.com/office/drawing/2014/main" id="{1FA84F4E-5B31-4A36-9261-FB68696284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4" name="직사각형 1753">
                    <a:extLst>
                      <a:ext uri="{FF2B5EF4-FFF2-40B4-BE49-F238E27FC236}">
                        <a16:creationId xmlns:a16="http://schemas.microsoft.com/office/drawing/2014/main" id="{54AFB6B7-6A68-4842-A8E5-DD3F57D461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5" name="직사각형 1754">
                    <a:extLst>
                      <a:ext uri="{FF2B5EF4-FFF2-40B4-BE49-F238E27FC236}">
                        <a16:creationId xmlns:a16="http://schemas.microsoft.com/office/drawing/2014/main" id="{4513D940-36D5-4A91-A652-4FD994BCC1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7" name="그룹 1486">
                  <a:extLst>
                    <a:ext uri="{FF2B5EF4-FFF2-40B4-BE49-F238E27FC236}">
                      <a16:creationId xmlns:a16="http://schemas.microsoft.com/office/drawing/2014/main" id="{6CE0B62B-483F-43E7-95BF-754D5AE76965}"/>
                    </a:ext>
                  </a:extLst>
                </p:cNvPr>
                <p:cNvGrpSpPr/>
                <p:nvPr userDrawn="1"/>
              </p:nvGrpSpPr>
              <p:grpSpPr>
                <a:xfrm>
                  <a:off x="0" y="0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698" name="슬라이드 번호 개체 틀 16">
                    <a:extLst>
                      <a:ext uri="{FF2B5EF4-FFF2-40B4-BE49-F238E27FC236}">
                        <a16:creationId xmlns:a16="http://schemas.microsoft.com/office/drawing/2014/main" id="{A60088DE-9F4A-48C0-90EF-E2CC1387BFC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699" name="직사각형 1698">
                    <a:extLst>
                      <a:ext uri="{FF2B5EF4-FFF2-40B4-BE49-F238E27FC236}">
                        <a16:creationId xmlns:a16="http://schemas.microsoft.com/office/drawing/2014/main" id="{2C28EF82-3D8E-4A7B-B63B-0F910F5E4D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0" name="직사각형 1699">
                    <a:extLst>
                      <a:ext uri="{FF2B5EF4-FFF2-40B4-BE49-F238E27FC236}">
                        <a16:creationId xmlns:a16="http://schemas.microsoft.com/office/drawing/2014/main" id="{C2DA3CBA-4522-43A4-908A-AB091B28FB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1" name="직사각형 1700">
                    <a:extLst>
                      <a:ext uri="{FF2B5EF4-FFF2-40B4-BE49-F238E27FC236}">
                        <a16:creationId xmlns:a16="http://schemas.microsoft.com/office/drawing/2014/main" id="{AF3F7590-D20B-437C-9E76-EC260FB035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2" name="직사각형 1701">
                    <a:extLst>
                      <a:ext uri="{FF2B5EF4-FFF2-40B4-BE49-F238E27FC236}">
                        <a16:creationId xmlns:a16="http://schemas.microsoft.com/office/drawing/2014/main" id="{1FCD4FFB-0954-41D5-8449-F75B18359F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3" name="직사각형 1702">
                    <a:extLst>
                      <a:ext uri="{FF2B5EF4-FFF2-40B4-BE49-F238E27FC236}">
                        <a16:creationId xmlns:a16="http://schemas.microsoft.com/office/drawing/2014/main" id="{4A2FA749-A477-470A-ACDB-E90B7C89A1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4" name="직사각형 1703">
                    <a:extLst>
                      <a:ext uri="{FF2B5EF4-FFF2-40B4-BE49-F238E27FC236}">
                        <a16:creationId xmlns:a16="http://schemas.microsoft.com/office/drawing/2014/main" id="{78BE0C9F-00B5-49D3-A0BD-97FA10D7DF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5" name="직사각형 1704">
                    <a:extLst>
                      <a:ext uri="{FF2B5EF4-FFF2-40B4-BE49-F238E27FC236}">
                        <a16:creationId xmlns:a16="http://schemas.microsoft.com/office/drawing/2014/main" id="{523C802C-51A5-4C9C-ABB2-0005E92B78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6" name="직사각형 1705">
                    <a:extLst>
                      <a:ext uri="{FF2B5EF4-FFF2-40B4-BE49-F238E27FC236}">
                        <a16:creationId xmlns:a16="http://schemas.microsoft.com/office/drawing/2014/main" id="{58882548-2C5A-4BE6-93BF-531DE6F36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7" name="직사각형 1706">
                    <a:extLst>
                      <a:ext uri="{FF2B5EF4-FFF2-40B4-BE49-F238E27FC236}">
                        <a16:creationId xmlns:a16="http://schemas.microsoft.com/office/drawing/2014/main" id="{424B7330-1EE3-455C-B8E4-3EE1E6B8AA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8" name="직사각형 1707">
                    <a:extLst>
                      <a:ext uri="{FF2B5EF4-FFF2-40B4-BE49-F238E27FC236}">
                        <a16:creationId xmlns:a16="http://schemas.microsoft.com/office/drawing/2014/main" id="{C5C01FD5-C11E-4693-8158-44BA959227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9" name="직사각형 1708">
                    <a:extLst>
                      <a:ext uri="{FF2B5EF4-FFF2-40B4-BE49-F238E27FC236}">
                        <a16:creationId xmlns:a16="http://schemas.microsoft.com/office/drawing/2014/main" id="{F9D887AF-621F-41DC-8DF5-2B3AB557D4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0" name="직사각형 1709">
                    <a:extLst>
                      <a:ext uri="{FF2B5EF4-FFF2-40B4-BE49-F238E27FC236}">
                        <a16:creationId xmlns:a16="http://schemas.microsoft.com/office/drawing/2014/main" id="{5142A615-E607-45F9-AE74-AE5BA2BF8A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1" name="직사각형 1710">
                    <a:extLst>
                      <a:ext uri="{FF2B5EF4-FFF2-40B4-BE49-F238E27FC236}">
                        <a16:creationId xmlns:a16="http://schemas.microsoft.com/office/drawing/2014/main" id="{4D8601B5-0E35-4838-8F99-1C5CFD645D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2" name="직사각형 1711">
                    <a:extLst>
                      <a:ext uri="{FF2B5EF4-FFF2-40B4-BE49-F238E27FC236}">
                        <a16:creationId xmlns:a16="http://schemas.microsoft.com/office/drawing/2014/main" id="{37EE5B4C-5BC0-4BA5-AA4F-93DB7D8244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3" name="직사각형 1712">
                    <a:extLst>
                      <a:ext uri="{FF2B5EF4-FFF2-40B4-BE49-F238E27FC236}">
                        <a16:creationId xmlns:a16="http://schemas.microsoft.com/office/drawing/2014/main" id="{EC2CC8D3-7BC9-4C59-B320-3FAA8C38CE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4" name="직사각형 1713">
                    <a:extLst>
                      <a:ext uri="{FF2B5EF4-FFF2-40B4-BE49-F238E27FC236}">
                        <a16:creationId xmlns:a16="http://schemas.microsoft.com/office/drawing/2014/main" id="{913944EF-E323-4C07-AD0B-4068D676AA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5" name="직사각형 1714">
                    <a:extLst>
                      <a:ext uri="{FF2B5EF4-FFF2-40B4-BE49-F238E27FC236}">
                        <a16:creationId xmlns:a16="http://schemas.microsoft.com/office/drawing/2014/main" id="{6994D2E6-2521-4B4F-9B38-D9AD27BB03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6" name="직사각형 1715">
                    <a:extLst>
                      <a:ext uri="{FF2B5EF4-FFF2-40B4-BE49-F238E27FC236}">
                        <a16:creationId xmlns:a16="http://schemas.microsoft.com/office/drawing/2014/main" id="{11516925-3A3B-4FBF-BB79-F2679F68DD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7" name="직사각형 1716">
                    <a:extLst>
                      <a:ext uri="{FF2B5EF4-FFF2-40B4-BE49-F238E27FC236}">
                        <a16:creationId xmlns:a16="http://schemas.microsoft.com/office/drawing/2014/main" id="{2AB1FB90-54D9-4A48-96C8-E5DD1D0A13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8" name="직사각형 1717">
                    <a:extLst>
                      <a:ext uri="{FF2B5EF4-FFF2-40B4-BE49-F238E27FC236}">
                        <a16:creationId xmlns:a16="http://schemas.microsoft.com/office/drawing/2014/main" id="{273DF6E3-C073-477F-9270-B29539D71F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9" name="직사각형 1718">
                    <a:extLst>
                      <a:ext uri="{FF2B5EF4-FFF2-40B4-BE49-F238E27FC236}">
                        <a16:creationId xmlns:a16="http://schemas.microsoft.com/office/drawing/2014/main" id="{8776265E-9E7B-47C1-B271-6D775695B1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0" name="직사각형 1719">
                    <a:extLst>
                      <a:ext uri="{FF2B5EF4-FFF2-40B4-BE49-F238E27FC236}">
                        <a16:creationId xmlns:a16="http://schemas.microsoft.com/office/drawing/2014/main" id="{C7F4894A-4A0C-4D6E-AD2E-9F9A17CDC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1" name="직사각형 1720">
                    <a:extLst>
                      <a:ext uri="{FF2B5EF4-FFF2-40B4-BE49-F238E27FC236}">
                        <a16:creationId xmlns:a16="http://schemas.microsoft.com/office/drawing/2014/main" id="{740CBFED-6F7D-4275-BFD9-F91EC3AC2C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2" name="직사각형 1721">
                    <a:extLst>
                      <a:ext uri="{FF2B5EF4-FFF2-40B4-BE49-F238E27FC236}">
                        <a16:creationId xmlns:a16="http://schemas.microsoft.com/office/drawing/2014/main" id="{C8FC68A9-4723-4920-B0E3-971964257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3" name="직사각형 1722">
                    <a:extLst>
                      <a:ext uri="{FF2B5EF4-FFF2-40B4-BE49-F238E27FC236}">
                        <a16:creationId xmlns:a16="http://schemas.microsoft.com/office/drawing/2014/main" id="{C95CAB0B-0EE9-43DE-B989-747CF56FEA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4" name="직사각형 1723">
                    <a:extLst>
                      <a:ext uri="{FF2B5EF4-FFF2-40B4-BE49-F238E27FC236}">
                        <a16:creationId xmlns:a16="http://schemas.microsoft.com/office/drawing/2014/main" id="{33C63855-5028-40FF-8AC9-637C3C5FA2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5" name="직사각형 1724">
                    <a:extLst>
                      <a:ext uri="{FF2B5EF4-FFF2-40B4-BE49-F238E27FC236}">
                        <a16:creationId xmlns:a16="http://schemas.microsoft.com/office/drawing/2014/main" id="{86DD5EA5-52D6-49B4-9209-9925E8CFA0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6" name="직사각형 1725">
                    <a:extLst>
                      <a:ext uri="{FF2B5EF4-FFF2-40B4-BE49-F238E27FC236}">
                        <a16:creationId xmlns:a16="http://schemas.microsoft.com/office/drawing/2014/main" id="{FABEFB08-622E-49E9-A62E-968C55B770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8" name="그룹 1487">
                  <a:extLst>
                    <a:ext uri="{FF2B5EF4-FFF2-40B4-BE49-F238E27FC236}">
                      <a16:creationId xmlns:a16="http://schemas.microsoft.com/office/drawing/2014/main" id="{7D803D25-125E-4D92-9399-4D424FE0E3FF}"/>
                    </a:ext>
                  </a:extLst>
                </p:cNvPr>
                <p:cNvGrpSpPr/>
                <p:nvPr userDrawn="1"/>
              </p:nvGrpSpPr>
              <p:grpSpPr>
                <a:xfrm>
                  <a:off x="0" y="48711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669" name="슬라이드 번호 개체 틀 16">
                    <a:extLst>
                      <a:ext uri="{FF2B5EF4-FFF2-40B4-BE49-F238E27FC236}">
                        <a16:creationId xmlns:a16="http://schemas.microsoft.com/office/drawing/2014/main" id="{7CA51862-433A-4BF1-97BC-86C70DFE21A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670" name="직사각형 1669">
                    <a:extLst>
                      <a:ext uri="{FF2B5EF4-FFF2-40B4-BE49-F238E27FC236}">
                        <a16:creationId xmlns:a16="http://schemas.microsoft.com/office/drawing/2014/main" id="{729BE022-F6F9-470D-9025-7452A76BA8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1" name="직사각형 1670">
                    <a:extLst>
                      <a:ext uri="{FF2B5EF4-FFF2-40B4-BE49-F238E27FC236}">
                        <a16:creationId xmlns:a16="http://schemas.microsoft.com/office/drawing/2014/main" id="{3B2CBAB8-4094-4193-A980-A6CA5B5EA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2" name="직사각형 1671">
                    <a:extLst>
                      <a:ext uri="{FF2B5EF4-FFF2-40B4-BE49-F238E27FC236}">
                        <a16:creationId xmlns:a16="http://schemas.microsoft.com/office/drawing/2014/main" id="{7D404994-6792-437B-B12E-91A0E67A85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3" name="직사각형 1672">
                    <a:extLst>
                      <a:ext uri="{FF2B5EF4-FFF2-40B4-BE49-F238E27FC236}">
                        <a16:creationId xmlns:a16="http://schemas.microsoft.com/office/drawing/2014/main" id="{F810E554-E0F4-4722-B9A5-8CB2421BBA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4" name="직사각형 1673">
                    <a:extLst>
                      <a:ext uri="{FF2B5EF4-FFF2-40B4-BE49-F238E27FC236}">
                        <a16:creationId xmlns:a16="http://schemas.microsoft.com/office/drawing/2014/main" id="{B19DE183-2779-4A77-B797-9A3DE69388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5" name="직사각형 1674">
                    <a:extLst>
                      <a:ext uri="{FF2B5EF4-FFF2-40B4-BE49-F238E27FC236}">
                        <a16:creationId xmlns:a16="http://schemas.microsoft.com/office/drawing/2014/main" id="{C0812C85-A59F-4D9E-8A0A-D260C79FD0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6" name="직사각형 1675">
                    <a:extLst>
                      <a:ext uri="{FF2B5EF4-FFF2-40B4-BE49-F238E27FC236}">
                        <a16:creationId xmlns:a16="http://schemas.microsoft.com/office/drawing/2014/main" id="{4FDBE014-7A10-4DEA-90F1-DBFF203AF3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7" name="직사각형 1676">
                    <a:extLst>
                      <a:ext uri="{FF2B5EF4-FFF2-40B4-BE49-F238E27FC236}">
                        <a16:creationId xmlns:a16="http://schemas.microsoft.com/office/drawing/2014/main" id="{9DB7D2E8-C6BE-4F0D-BF47-33E755206A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8" name="직사각형 1677">
                    <a:extLst>
                      <a:ext uri="{FF2B5EF4-FFF2-40B4-BE49-F238E27FC236}">
                        <a16:creationId xmlns:a16="http://schemas.microsoft.com/office/drawing/2014/main" id="{ADD86F8E-A895-4C5D-BC92-EB5F778F3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9" name="직사각형 1678">
                    <a:extLst>
                      <a:ext uri="{FF2B5EF4-FFF2-40B4-BE49-F238E27FC236}">
                        <a16:creationId xmlns:a16="http://schemas.microsoft.com/office/drawing/2014/main" id="{9C768306-31BC-4101-A4AD-BDD424D8FA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0" name="직사각형 1679">
                    <a:extLst>
                      <a:ext uri="{FF2B5EF4-FFF2-40B4-BE49-F238E27FC236}">
                        <a16:creationId xmlns:a16="http://schemas.microsoft.com/office/drawing/2014/main" id="{CA210D2B-70CB-4C1B-8ACD-8BE8D9E8C3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1" name="직사각형 1680">
                    <a:extLst>
                      <a:ext uri="{FF2B5EF4-FFF2-40B4-BE49-F238E27FC236}">
                        <a16:creationId xmlns:a16="http://schemas.microsoft.com/office/drawing/2014/main" id="{F0CBADDB-51DD-436F-B693-6207FD35E7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2" name="직사각형 1681">
                    <a:extLst>
                      <a:ext uri="{FF2B5EF4-FFF2-40B4-BE49-F238E27FC236}">
                        <a16:creationId xmlns:a16="http://schemas.microsoft.com/office/drawing/2014/main" id="{734354A9-D909-4456-AAA0-DBB7342658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3" name="직사각형 1682">
                    <a:extLst>
                      <a:ext uri="{FF2B5EF4-FFF2-40B4-BE49-F238E27FC236}">
                        <a16:creationId xmlns:a16="http://schemas.microsoft.com/office/drawing/2014/main" id="{9C4514C9-8A88-402C-B0A7-E1CDEF0EEA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4" name="직사각형 1683">
                    <a:extLst>
                      <a:ext uri="{FF2B5EF4-FFF2-40B4-BE49-F238E27FC236}">
                        <a16:creationId xmlns:a16="http://schemas.microsoft.com/office/drawing/2014/main" id="{41D49487-DE44-4C3B-95AE-C4830B81CD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5" name="직사각형 1684">
                    <a:extLst>
                      <a:ext uri="{FF2B5EF4-FFF2-40B4-BE49-F238E27FC236}">
                        <a16:creationId xmlns:a16="http://schemas.microsoft.com/office/drawing/2014/main" id="{D6668788-6DF6-4F97-BD87-2F5EE08E0D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6" name="직사각형 1685">
                    <a:extLst>
                      <a:ext uri="{FF2B5EF4-FFF2-40B4-BE49-F238E27FC236}">
                        <a16:creationId xmlns:a16="http://schemas.microsoft.com/office/drawing/2014/main" id="{20FD6360-7AD1-4EC4-BEA3-649E8AED9A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7" name="직사각형 1686">
                    <a:extLst>
                      <a:ext uri="{FF2B5EF4-FFF2-40B4-BE49-F238E27FC236}">
                        <a16:creationId xmlns:a16="http://schemas.microsoft.com/office/drawing/2014/main" id="{536F2753-F574-4D0C-8171-98B6D0FA3F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8" name="직사각형 1687">
                    <a:extLst>
                      <a:ext uri="{FF2B5EF4-FFF2-40B4-BE49-F238E27FC236}">
                        <a16:creationId xmlns:a16="http://schemas.microsoft.com/office/drawing/2014/main" id="{A770CD9E-2977-49CE-B83F-4C60102749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9" name="직사각형 1688">
                    <a:extLst>
                      <a:ext uri="{FF2B5EF4-FFF2-40B4-BE49-F238E27FC236}">
                        <a16:creationId xmlns:a16="http://schemas.microsoft.com/office/drawing/2014/main" id="{8EDE4217-98EC-40E2-825B-6A96CFF1DF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0" name="직사각형 1689">
                    <a:extLst>
                      <a:ext uri="{FF2B5EF4-FFF2-40B4-BE49-F238E27FC236}">
                        <a16:creationId xmlns:a16="http://schemas.microsoft.com/office/drawing/2014/main" id="{8DB08BD0-12E8-4569-B2AB-2174F25B7B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1" name="직사각형 1690">
                    <a:extLst>
                      <a:ext uri="{FF2B5EF4-FFF2-40B4-BE49-F238E27FC236}">
                        <a16:creationId xmlns:a16="http://schemas.microsoft.com/office/drawing/2014/main" id="{A8E95C8C-F25A-4A16-8301-78B033A120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2" name="직사각형 1691">
                    <a:extLst>
                      <a:ext uri="{FF2B5EF4-FFF2-40B4-BE49-F238E27FC236}">
                        <a16:creationId xmlns:a16="http://schemas.microsoft.com/office/drawing/2014/main" id="{F2F8A238-573F-4E4D-9C50-860BCDC293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3" name="직사각형 1692">
                    <a:extLst>
                      <a:ext uri="{FF2B5EF4-FFF2-40B4-BE49-F238E27FC236}">
                        <a16:creationId xmlns:a16="http://schemas.microsoft.com/office/drawing/2014/main" id="{67466525-C529-4CC8-B670-4A544FE1B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4" name="직사각형 1693">
                    <a:extLst>
                      <a:ext uri="{FF2B5EF4-FFF2-40B4-BE49-F238E27FC236}">
                        <a16:creationId xmlns:a16="http://schemas.microsoft.com/office/drawing/2014/main" id="{BE3C79B8-2BE6-45CD-BA2A-7C8E3B2056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5" name="직사각형 1694">
                    <a:extLst>
                      <a:ext uri="{FF2B5EF4-FFF2-40B4-BE49-F238E27FC236}">
                        <a16:creationId xmlns:a16="http://schemas.microsoft.com/office/drawing/2014/main" id="{857533C4-D545-4C46-A960-76B943B08C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6" name="직사각형 1695">
                    <a:extLst>
                      <a:ext uri="{FF2B5EF4-FFF2-40B4-BE49-F238E27FC236}">
                        <a16:creationId xmlns:a16="http://schemas.microsoft.com/office/drawing/2014/main" id="{B5D0A55F-CCAB-448E-99CE-394257F1F0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97" name="직사각형 1696">
                    <a:extLst>
                      <a:ext uri="{FF2B5EF4-FFF2-40B4-BE49-F238E27FC236}">
                        <a16:creationId xmlns:a16="http://schemas.microsoft.com/office/drawing/2014/main" id="{665D2BFE-F55F-4C19-945A-D8E5F4EFB2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89" name="그룹 1488">
                  <a:extLst>
                    <a:ext uri="{FF2B5EF4-FFF2-40B4-BE49-F238E27FC236}">
                      <a16:creationId xmlns:a16="http://schemas.microsoft.com/office/drawing/2014/main" id="{76A8A8BA-02AD-462F-AD96-E437C5FE03D7}"/>
                    </a:ext>
                  </a:extLst>
                </p:cNvPr>
                <p:cNvGrpSpPr/>
                <p:nvPr userDrawn="1"/>
              </p:nvGrpSpPr>
              <p:grpSpPr>
                <a:xfrm>
                  <a:off x="0" y="97422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640" name="슬라이드 번호 개체 틀 16">
                    <a:extLst>
                      <a:ext uri="{FF2B5EF4-FFF2-40B4-BE49-F238E27FC236}">
                        <a16:creationId xmlns:a16="http://schemas.microsoft.com/office/drawing/2014/main" id="{913ECBA0-74E8-4894-A756-5D3E7C28773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641" name="직사각형 1640">
                    <a:extLst>
                      <a:ext uri="{FF2B5EF4-FFF2-40B4-BE49-F238E27FC236}">
                        <a16:creationId xmlns:a16="http://schemas.microsoft.com/office/drawing/2014/main" id="{FEE8B232-AA9F-49D9-B196-0A146C19CC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2" name="직사각형 1641">
                    <a:extLst>
                      <a:ext uri="{FF2B5EF4-FFF2-40B4-BE49-F238E27FC236}">
                        <a16:creationId xmlns:a16="http://schemas.microsoft.com/office/drawing/2014/main" id="{A4B1EA74-1B0A-4C19-87E4-14364FFCFD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3" name="직사각형 1642">
                    <a:extLst>
                      <a:ext uri="{FF2B5EF4-FFF2-40B4-BE49-F238E27FC236}">
                        <a16:creationId xmlns:a16="http://schemas.microsoft.com/office/drawing/2014/main" id="{30929599-0394-4C60-A68F-D213638889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4" name="직사각형 1643">
                    <a:extLst>
                      <a:ext uri="{FF2B5EF4-FFF2-40B4-BE49-F238E27FC236}">
                        <a16:creationId xmlns:a16="http://schemas.microsoft.com/office/drawing/2014/main" id="{82806754-B5E4-487F-B493-28C61625D9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5" name="직사각형 1644">
                    <a:extLst>
                      <a:ext uri="{FF2B5EF4-FFF2-40B4-BE49-F238E27FC236}">
                        <a16:creationId xmlns:a16="http://schemas.microsoft.com/office/drawing/2014/main" id="{3690D754-85E6-4A68-AF63-6B838E5475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6" name="직사각형 1645">
                    <a:extLst>
                      <a:ext uri="{FF2B5EF4-FFF2-40B4-BE49-F238E27FC236}">
                        <a16:creationId xmlns:a16="http://schemas.microsoft.com/office/drawing/2014/main" id="{F17989DC-A93D-4BFC-B9DB-7730C7F2FB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7" name="직사각형 1646">
                    <a:extLst>
                      <a:ext uri="{FF2B5EF4-FFF2-40B4-BE49-F238E27FC236}">
                        <a16:creationId xmlns:a16="http://schemas.microsoft.com/office/drawing/2014/main" id="{08A364BC-B8D9-4309-A536-3C6A1BE0E1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8" name="직사각형 1647">
                    <a:extLst>
                      <a:ext uri="{FF2B5EF4-FFF2-40B4-BE49-F238E27FC236}">
                        <a16:creationId xmlns:a16="http://schemas.microsoft.com/office/drawing/2014/main" id="{49F7B72D-36DF-4922-9C30-4FEED1BA30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9" name="직사각형 1648">
                    <a:extLst>
                      <a:ext uri="{FF2B5EF4-FFF2-40B4-BE49-F238E27FC236}">
                        <a16:creationId xmlns:a16="http://schemas.microsoft.com/office/drawing/2014/main" id="{D5CE4120-E7CA-4240-B73B-FACA817605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0" name="직사각형 1649">
                    <a:extLst>
                      <a:ext uri="{FF2B5EF4-FFF2-40B4-BE49-F238E27FC236}">
                        <a16:creationId xmlns:a16="http://schemas.microsoft.com/office/drawing/2014/main" id="{21F3EBE2-7D25-43DE-A667-6C26A25C2D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1" name="직사각형 1650">
                    <a:extLst>
                      <a:ext uri="{FF2B5EF4-FFF2-40B4-BE49-F238E27FC236}">
                        <a16:creationId xmlns:a16="http://schemas.microsoft.com/office/drawing/2014/main" id="{771E0AAC-FF21-4EB9-A286-C7B26436B9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2" name="직사각형 1651">
                    <a:extLst>
                      <a:ext uri="{FF2B5EF4-FFF2-40B4-BE49-F238E27FC236}">
                        <a16:creationId xmlns:a16="http://schemas.microsoft.com/office/drawing/2014/main" id="{96F1571F-B851-4C5E-A1FF-8D8F635CB7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3" name="직사각형 1652">
                    <a:extLst>
                      <a:ext uri="{FF2B5EF4-FFF2-40B4-BE49-F238E27FC236}">
                        <a16:creationId xmlns:a16="http://schemas.microsoft.com/office/drawing/2014/main" id="{C63A46DC-6A57-4D4E-83DD-861AA7C286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4" name="직사각형 1653">
                    <a:extLst>
                      <a:ext uri="{FF2B5EF4-FFF2-40B4-BE49-F238E27FC236}">
                        <a16:creationId xmlns:a16="http://schemas.microsoft.com/office/drawing/2014/main" id="{F030A784-DF18-4EDC-BAB8-790241708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5" name="직사각형 1654">
                    <a:extLst>
                      <a:ext uri="{FF2B5EF4-FFF2-40B4-BE49-F238E27FC236}">
                        <a16:creationId xmlns:a16="http://schemas.microsoft.com/office/drawing/2014/main" id="{5CB9FD72-562E-43C0-BD39-ACAC714D3E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6" name="직사각형 1655">
                    <a:extLst>
                      <a:ext uri="{FF2B5EF4-FFF2-40B4-BE49-F238E27FC236}">
                        <a16:creationId xmlns:a16="http://schemas.microsoft.com/office/drawing/2014/main" id="{C3A9DA9A-C7DC-405C-8C75-824584FE13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7" name="직사각형 1656">
                    <a:extLst>
                      <a:ext uri="{FF2B5EF4-FFF2-40B4-BE49-F238E27FC236}">
                        <a16:creationId xmlns:a16="http://schemas.microsoft.com/office/drawing/2014/main" id="{3291F0CD-BFDA-43A2-956E-4646FCF974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8" name="직사각형 1657">
                    <a:extLst>
                      <a:ext uri="{FF2B5EF4-FFF2-40B4-BE49-F238E27FC236}">
                        <a16:creationId xmlns:a16="http://schemas.microsoft.com/office/drawing/2014/main" id="{CACF47DB-0275-4485-AC9C-17D05DAEB7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9" name="직사각형 1658">
                    <a:extLst>
                      <a:ext uri="{FF2B5EF4-FFF2-40B4-BE49-F238E27FC236}">
                        <a16:creationId xmlns:a16="http://schemas.microsoft.com/office/drawing/2014/main" id="{FBBDDBB2-24B5-45A2-9A7F-EA5B3F6F34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0" name="직사각형 1659">
                    <a:extLst>
                      <a:ext uri="{FF2B5EF4-FFF2-40B4-BE49-F238E27FC236}">
                        <a16:creationId xmlns:a16="http://schemas.microsoft.com/office/drawing/2014/main" id="{1E9A4ABA-B7D9-4FB2-B5B4-3BE95C4CD2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1" name="직사각형 1660">
                    <a:extLst>
                      <a:ext uri="{FF2B5EF4-FFF2-40B4-BE49-F238E27FC236}">
                        <a16:creationId xmlns:a16="http://schemas.microsoft.com/office/drawing/2014/main" id="{3B04CAF8-407B-445B-A64F-07CDC435E8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2" name="직사각형 1661">
                    <a:extLst>
                      <a:ext uri="{FF2B5EF4-FFF2-40B4-BE49-F238E27FC236}">
                        <a16:creationId xmlns:a16="http://schemas.microsoft.com/office/drawing/2014/main" id="{9069B156-A1F2-4203-AD7E-8163A40C76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3" name="직사각형 1662">
                    <a:extLst>
                      <a:ext uri="{FF2B5EF4-FFF2-40B4-BE49-F238E27FC236}">
                        <a16:creationId xmlns:a16="http://schemas.microsoft.com/office/drawing/2014/main" id="{A1569CBD-9B8A-43A3-87F3-522F639A0E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4" name="직사각형 1663">
                    <a:extLst>
                      <a:ext uri="{FF2B5EF4-FFF2-40B4-BE49-F238E27FC236}">
                        <a16:creationId xmlns:a16="http://schemas.microsoft.com/office/drawing/2014/main" id="{01198FD6-DADA-436E-AC8A-2A266C6F0D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5" name="직사각형 1664">
                    <a:extLst>
                      <a:ext uri="{FF2B5EF4-FFF2-40B4-BE49-F238E27FC236}">
                        <a16:creationId xmlns:a16="http://schemas.microsoft.com/office/drawing/2014/main" id="{8E147DEC-909B-4875-AB66-F60CA8D79D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6" name="직사각형 1665">
                    <a:extLst>
                      <a:ext uri="{FF2B5EF4-FFF2-40B4-BE49-F238E27FC236}">
                        <a16:creationId xmlns:a16="http://schemas.microsoft.com/office/drawing/2014/main" id="{CD865D13-CD9C-4236-9B81-C4E5838FC3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7" name="직사각형 1666">
                    <a:extLst>
                      <a:ext uri="{FF2B5EF4-FFF2-40B4-BE49-F238E27FC236}">
                        <a16:creationId xmlns:a16="http://schemas.microsoft.com/office/drawing/2014/main" id="{644EBA73-8E87-41CE-980B-4D1189FF9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8" name="직사각형 1667">
                    <a:extLst>
                      <a:ext uri="{FF2B5EF4-FFF2-40B4-BE49-F238E27FC236}">
                        <a16:creationId xmlns:a16="http://schemas.microsoft.com/office/drawing/2014/main" id="{8691C39E-C3A0-48F5-A858-040CCE37BE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90" name="그룹 1489">
                  <a:extLst>
                    <a:ext uri="{FF2B5EF4-FFF2-40B4-BE49-F238E27FC236}">
                      <a16:creationId xmlns:a16="http://schemas.microsoft.com/office/drawing/2014/main" id="{0CEA30C2-7B92-4EED-8363-CD4A17D73F83}"/>
                    </a:ext>
                  </a:extLst>
                </p:cNvPr>
                <p:cNvGrpSpPr/>
                <p:nvPr userDrawn="1"/>
              </p:nvGrpSpPr>
              <p:grpSpPr>
                <a:xfrm>
                  <a:off x="0" y="146133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611" name="슬라이드 번호 개체 틀 16">
                    <a:extLst>
                      <a:ext uri="{FF2B5EF4-FFF2-40B4-BE49-F238E27FC236}">
                        <a16:creationId xmlns:a16="http://schemas.microsoft.com/office/drawing/2014/main" id="{27450817-94FF-4E99-B006-21D1698A385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612" name="직사각형 1611">
                    <a:extLst>
                      <a:ext uri="{FF2B5EF4-FFF2-40B4-BE49-F238E27FC236}">
                        <a16:creationId xmlns:a16="http://schemas.microsoft.com/office/drawing/2014/main" id="{42A5A839-5FD0-40B5-A3FE-C0EBF5CB0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3" name="직사각형 1612">
                    <a:extLst>
                      <a:ext uri="{FF2B5EF4-FFF2-40B4-BE49-F238E27FC236}">
                        <a16:creationId xmlns:a16="http://schemas.microsoft.com/office/drawing/2014/main" id="{36B55078-D39F-4E87-A98D-5DCF84EC3B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4" name="직사각형 1613">
                    <a:extLst>
                      <a:ext uri="{FF2B5EF4-FFF2-40B4-BE49-F238E27FC236}">
                        <a16:creationId xmlns:a16="http://schemas.microsoft.com/office/drawing/2014/main" id="{1350F152-6081-4561-A0ED-7BE62EC42B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5" name="직사각형 1614">
                    <a:extLst>
                      <a:ext uri="{FF2B5EF4-FFF2-40B4-BE49-F238E27FC236}">
                        <a16:creationId xmlns:a16="http://schemas.microsoft.com/office/drawing/2014/main" id="{C77E1C54-2130-476F-BA3E-C7B6626C5B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6" name="직사각형 1615">
                    <a:extLst>
                      <a:ext uri="{FF2B5EF4-FFF2-40B4-BE49-F238E27FC236}">
                        <a16:creationId xmlns:a16="http://schemas.microsoft.com/office/drawing/2014/main" id="{515A4D2A-7DC6-40C6-B895-69DE681A7F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7" name="직사각형 1616">
                    <a:extLst>
                      <a:ext uri="{FF2B5EF4-FFF2-40B4-BE49-F238E27FC236}">
                        <a16:creationId xmlns:a16="http://schemas.microsoft.com/office/drawing/2014/main" id="{5FA16D6E-613A-47CC-8DF0-C9F9B70BE6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8" name="직사각형 1617">
                    <a:extLst>
                      <a:ext uri="{FF2B5EF4-FFF2-40B4-BE49-F238E27FC236}">
                        <a16:creationId xmlns:a16="http://schemas.microsoft.com/office/drawing/2014/main" id="{D1AC661E-8433-4959-B6DF-07A34C8A5C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9" name="직사각형 1618">
                    <a:extLst>
                      <a:ext uri="{FF2B5EF4-FFF2-40B4-BE49-F238E27FC236}">
                        <a16:creationId xmlns:a16="http://schemas.microsoft.com/office/drawing/2014/main" id="{FC1C8482-D791-4AEE-9E1C-D5251A6CDE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0" name="직사각형 1619">
                    <a:extLst>
                      <a:ext uri="{FF2B5EF4-FFF2-40B4-BE49-F238E27FC236}">
                        <a16:creationId xmlns:a16="http://schemas.microsoft.com/office/drawing/2014/main" id="{B909E147-D02C-4124-A8DB-B0302C028B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1" name="직사각형 1620">
                    <a:extLst>
                      <a:ext uri="{FF2B5EF4-FFF2-40B4-BE49-F238E27FC236}">
                        <a16:creationId xmlns:a16="http://schemas.microsoft.com/office/drawing/2014/main" id="{6009431C-9E0D-4BCD-B831-408FA0D0D6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2" name="직사각형 1621">
                    <a:extLst>
                      <a:ext uri="{FF2B5EF4-FFF2-40B4-BE49-F238E27FC236}">
                        <a16:creationId xmlns:a16="http://schemas.microsoft.com/office/drawing/2014/main" id="{D00D2078-A973-4B5A-9882-0E25E94733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3" name="직사각형 1622">
                    <a:extLst>
                      <a:ext uri="{FF2B5EF4-FFF2-40B4-BE49-F238E27FC236}">
                        <a16:creationId xmlns:a16="http://schemas.microsoft.com/office/drawing/2014/main" id="{9D0E4169-78A1-4419-BEBE-18D46A3663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4" name="직사각형 1623">
                    <a:extLst>
                      <a:ext uri="{FF2B5EF4-FFF2-40B4-BE49-F238E27FC236}">
                        <a16:creationId xmlns:a16="http://schemas.microsoft.com/office/drawing/2014/main" id="{A5B360DA-B0FC-4125-A2C1-5C8A09816A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5" name="직사각형 1624">
                    <a:extLst>
                      <a:ext uri="{FF2B5EF4-FFF2-40B4-BE49-F238E27FC236}">
                        <a16:creationId xmlns:a16="http://schemas.microsoft.com/office/drawing/2014/main" id="{0C8BEFF4-3548-4293-B27F-D94981A76B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6" name="직사각형 1625">
                    <a:extLst>
                      <a:ext uri="{FF2B5EF4-FFF2-40B4-BE49-F238E27FC236}">
                        <a16:creationId xmlns:a16="http://schemas.microsoft.com/office/drawing/2014/main" id="{D3BF28CB-F9CA-4D67-844B-637571BE96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7" name="직사각형 1626">
                    <a:extLst>
                      <a:ext uri="{FF2B5EF4-FFF2-40B4-BE49-F238E27FC236}">
                        <a16:creationId xmlns:a16="http://schemas.microsoft.com/office/drawing/2014/main" id="{5446042A-F3B4-4958-8296-AD9A50AEAF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8" name="직사각형 1627">
                    <a:extLst>
                      <a:ext uri="{FF2B5EF4-FFF2-40B4-BE49-F238E27FC236}">
                        <a16:creationId xmlns:a16="http://schemas.microsoft.com/office/drawing/2014/main" id="{B41A59F0-05B5-4A73-8E23-93C1ED6C07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9" name="직사각형 1628">
                    <a:extLst>
                      <a:ext uri="{FF2B5EF4-FFF2-40B4-BE49-F238E27FC236}">
                        <a16:creationId xmlns:a16="http://schemas.microsoft.com/office/drawing/2014/main" id="{DC31042F-3C3C-4D3D-9745-D935FC9208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0" name="직사각형 1629">
                    <a:extLst>
                      <a:ext uri="{FF2B5EF4-FFF2-40B4-BE49-F238E27FC236}">
                        <a16:creationId xmlns:a16="http://schemas.microsoft.com/office/drawing/2014/main" id="{4655AB98-B820-40CA-A5FE-419D7356E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1" name="직사각형 1630">
                    <a:extLst>
                      <a:ext uri="{FF2B5EF4-FFF2-40B4-BE49-F238E27FC236}">
                        <a16:creationId xmlns:a16="http://schemas.microsoft.com/office/drawing/2014/main" id="{10A87E68-8F39-4494-B751-75553A8F07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2" name="직사각형 1631">
                    <a:extLst>
                      <a:ext uri="{FF2B5EF4-FFF2-40B4-BE49-F238E27FC236}">
                        <a16:creationId xmlns:a16="http://schemas.microsoft.com/office/drawing/2014/main" id="{05F105EB-112F-49D6-BA43-2C0DECA339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3" name="직사각형 1632">
                    <a:extLst>
                      <a:ext uri="{FF2B5EF4-FFF2-40B4-BE49-F238E27FC236}">
                        <a16:creationId xmlns:a16="http://schemas.microsoft.com/office/drawing/2014/main" id="{78BA551B-644F-446A-B024-2896DDBC9B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4" name="직사각형 1633">
                    <a:extLst>
                      <a:ext uri="{FF2B5EF4-FFF2-40B4-BE49-F238E27FC236}">
                        <a16:creationId xmlns:a16="http://schemas.microsoft.com/office/drawing/2014/main" id="{A4023813-5A36-42FF-BDF9-BF5424E414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5" name="직사각형 1634">
                    <a:extLst>
                      <a:ext uri="{FF2B5EF4-FFF2-40B4-BE49-F238E27FC236}">
                        <a16:creationId xmlns:a16="http://schemas.microsoft.com/office/drawing/2014/main" id="{AA5ECE02-DB44-43AE-BDA7-23B2E7EC1B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6" name="직사각형 1635">
                    <a:extLst>
                      <a:ext uri="{FF2B5EF4-FFF2-40B4-BE49-F238E27FC236}">
                        <a16:creationId xmlns:a16="http://schemas.microsoft.com/office/drawing/2014/main" id="{B3049EB0-427B-4760-86F8-EAC5B009A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7" name="직사각형 1636">
                    <a:extLst>
                      <a:ext uri="{FF2B5EF4-FFF2-40B4-BE49-F238E27FC236}">
                        <a16:creationId xmlns:a16="http://schemas.microsoft.com/office/drawing/2014/main" id="{0EB15E9F-84A6-45E4-B61F-7376C082CE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8" name="직사각형 1637">
                    <a:extLst>
                      <a:ext uri="{FF2B5EF4-FFF2-40B4-BE49-F238E27FC236}">
                        <a16:creationId xmlns:a16="http://schemas.microsoft.com/office/drawing/2014/main" id="{1A61BBEC-D7A3-4346-846C-8714FCF17D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9" name="직사각형 1638">
                    <a:extLst>
                      <a:ext uri="{FF2B5EF4-FFF2-40B4-BE49-F238E27FC236}">
                        <a16:creationId xmlns:a16="http://schemas.microsoft.com/office/drawing/2014/main" id="{3FDEBA75-2177-4F07-8E74-4C6179877A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91" name="그룹 1490">
                  <a:extLst>
                    <a:ext uri="{FF2B5EF4-FFF2-40B4-BE49-F238E27FC236}">
                      <a16:creationId xmlns:a16="http://schemas.microsoft.com/office/drawing/2014/main" id="{5E03BBF6-5725-4C90-AB6D-E404503AE019}"/>
                    </a:ext>
                  </a:extLst>
                </p:cNvPr>
                <p:cNvGrpSpPr/>
                <p:nvPr userDrawn="1"/>
              </p:nvGrpSpPr>
              <p:grpSpPr>
                <a:xfrm>
                  <a:off x="0" y="190571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582" name="슬라이드 번호 개체 틀 16">
                    <a:extLst>
                      <a:ext uri="{FF2B5EF4-FFF2-40B4-BE49-F238E27FC236}">
                        <a16:creationId xmlns:a16="http://schemas.microsoft.com/office/drawing/2014/main" id="{C17BF267-9101-463A-B179-155ECA11A05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583" name="직사각형 1582">
                    <a:extLst>
                      <a:ext uri="{FF2B5EF4-FFF2-40B4-BE49-F238E27FC236}">
                        <a16:creationId xmlns:a16="http://schemas.microsoft.com/office/drawing/2014/main" id="{A71C6030-9B9A-4DD6-A9DD-1EE8F44ABE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4" name="직사각형 1583">
                    <a:extLst>
                      <a:ext uri="{FF2B5EF4-FFF2-40B4-BE49-F238E27FC236}">
                        <a16:creationId xmlns:a16="http://schemas.microsoft.com/office/drawing/2014/main" id="{3E7CA41A-2CB7-4E30-B9E3-456CAB3188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5" name="직사각형 1584">
                    <a:extLst>
                      <a:ext uri="{FF2B5EF4-FFF2-40B4-BE49-F238E27FC236}">
                        <a16:creationId xmlns:a16="http://schemas.microsoft.com/office/drawing/2014/main" id="{530275CE-0884-45D1-9A02-BDC512EAE5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6" name="직사각형 1585">
                    <a:extLst>
                      <a:ext uri="{FF2B5EF4-FFF2-40B4-BE49-F238E27FC236}">
                        <a16:creationId xmlns:a16="http://schemas.microsoft.com/office/drawing/2014/main" id="{A618A70C-9C65-4E5B-BEC7-AAF158E41B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7" name="직사각형 1586">
                    <a:extLst>
                      <a:ext uri="{FF2B5EF4-FFF2-40B4-BE49-F238E27FC236}">
                        <a16:creationId xmlns:a16="http://schemas.microsoft.com/office/drawing/2014/main" id="{24558BF4-2FAA-46AE-87B5-AB322CF598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8" name="직사각형 1587">
                    <a:extLst>
                      <a:ext uri="{FF2B5EF4-FFF2-40B4-BE49-F238E27FC236}">
                        <a16:creationId xmlns:a16="http://schemas.microsoft.com/office/drawing/2014/main" id="{49ED0E90-30B8-445B-AEAD-067CEA94B2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9" name="직사각형 1588">
                    <a:extLst>
                      <a:ext uri="{FF2B5EF4-FFF2-40B4-BE49-F238E27FC236}">
                        <a16:creationId xmlns:a16="http://schemas.microsoft.com/office/drawing/2014/main" id="{5AB1A9EE-26AF-46F6-9F9F-2F425223C0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0" name="직사각형 1589">
                    <a:extLst>
                      <a:ext uri="{FF2B5EF4-FFF2-40B4-BE49-F238E27FC236}">
                        <a16:creationId xmlns:a16="http://schemas.microsoft.com/office/drawing/2014/main" id="{70FFD9FC-DEB9-4553-B746-99DA40B70A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1" name="직사각형 1590">
                    <a:extLst>
                      <a:ext uri="{FF2B5EF4-FFF2-40B4-BE49-F238E27FC236}">
                        <a16:creationId xmlns:a16="http://schemas.microsoft.com/office/drawing/2014/main" id="{FF7AD687-2C6F-4CD8-93FF-3987AE1357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2" name="직사각형 1591">
                    <a:extLst>
                      <a:ext uri="{FF2B5EF4-FFF2-40B4-BE49-F238E27FC236}">
                        <a16:creationId xmlns:a16="http://schemas.microsoft.com/office/drawing/2014/main" id="{709110F8-2BBF-48BE-9AB7-AD294D90DB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3" name="직사각형 1592">
                    <a:extLst>
                      <a:ext uri="{FF2B5EF4-FFF2-40B4-BE49-F238E27FC236}">
                        <a16:creationId xmlns:a16="http://schemas.microsoft.com/office/drawing/2014/main" id="{231A73B6-F78F-4E1A-B056-935AAB0DCE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4" name="직사각형 1593">
                    <a:extLst>
                      <a:ext uri="{FF2B5EF4-FFF2-40B4-BE49-F238E27FC236}">
                        <a16:creationId xmlns:a16="http://schemas.microsoft.com/office/drawing/2014/main" id="{D54B97B3-C88C-4E38-B520-2E363384C0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5" name="직사각형 1594">
                    <a:extLst>
                      <a:ext uri="{FF2B5EF4-FFF2-40B4-BE49-F238E27FC236}">
                        <a16:creationId xmlns:a16="http://schemas.microsoft.com/office/drawing/2014/main" id="{C39868B6-CE9B-4B73-B96C-2A469443EC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6" name="직사각형 1595">
                    <a:extLst>
                      <a:ext uri="{FF2B5EF4-FFF2-40B4-BE49-F238E27FC236}">
                        <a16:creationId xmlns:a16="http://schemas.microsoft.com/office/drawing/2014/main" id="{9EAB4F95-EE8B-41F0-BC40-9F32F830AE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7" name="직사각형 1596">
                    <a:extLst>
                      <a:ext uri="{FF2B5EF4-FFF2-40B4-BE49-F238E27FC236}">
                        <a16:creationId xmlns:a16="http://schemas.microsoft.com/office/drawing/2014/main" id="{2A06732E-2C60-466A-B092-85CA8A122F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8" name="직사각형 1597">
                    <a:extLst>
                      <a:ext uri="{FF2B5EF4-FFF2-40B4-BE49-F238E27FC236}">
                        <a16:creationId xmlns:a16="http://schemas.microsoft.com/office/drawing/2014/main" id="{1AB882D7-2B66-4B3B-B73D-C903AA1C6A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9" name="직사각형 1598">
                    <a:extLst>
                      <a:ext uri="{FF2B5EF4-FFF2-40B4-BE49-F238E27FC236}">
                        <a16:creationId xmlns:a16="http://schemas.microsoft.com/office/drawing/2014/main" id="{D5124050-0A91-4178-884E-7E7CF77740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0" name="직사각형 1599">
                    <a:extLst>
                      <a:ext uri="{FF2B5EF4-FFF2-40B4-BE49-F238E27FC236}">
                        <a16:creationId xmlns:a16="http://schemas.microsoft.com/office/drawing/2014/main" id="{90EE9712-187E-4C53-B2D2-1BF47FF2F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1" name="직사각형 1600">
                    <a:extLst>
                      <a:ext uri="{FF2B5EF4-FFF2-40B4-BE49-F238E27FC236}">
                        <a16:creationId xmlns:a16="http://schemas.microsoft.com/office/drawing/2014/main" id="{8D106FCF-AA5D-4F99-9160-76F8624902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2" name="직사각형 1601">
                    <a:extLst>
                      <a:ext uri="{FF2B5EF4-FFF2-40B4-BE49-F238E27FC236}">
                        <a16:creationId xmlns:a16="http://schemas.microsoft.com/office/drawing/2014/main" id="{003BCA75-8D69-4327-8998-866BBD536F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3" name="직사각형 1602">
                    <a:extLst>
                      <a:ext uri="{FF2B5EF4-FFF2-40B4-BE49-F238E27FC236}">
                        <a16:creationId xmlns:a16="http://schemas.microsoft.com/office/drawing/2014/main" id="{4A90CFD1-395E-452E-9700-688E949EA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4" name="직사각형 1603">
                    <a:extLst>
                      <a:ext uri="{FF2B5EF4-FFF2-40B4-BE49-F238E27FC236}">
                        <a16:creationId xmlns:a16="http://schemas.microsoft.com/office/drawing/2014/main" id="{444EB59B-0A3E-466B-BD7F-F47CFC558F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5" name="직사각형 1604">
                    <a:extLst>
                      <a:ext uri="{FF2B5EF4-FFF2-40B4-BE49-F238E27FC236}">
                        <a16:creationId xmlns:a16="http://schemas.microsoft.com/office/drawing/2014/main" id="{739B2E13-A520-474D-8762-75D8D9B20C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6" name="직사각형 1605">
                    <a:extLst>
                      <a:ext uri="{FF2B5EF4-FFF2-40B4-BE49-F238E27FC236}">
                        <a16:creationId xmlns:a16="http://schemas.microsoft.com/office/drawing/2014/main" id="{451BF328-538D-450B-96BB-4752908C0F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7" name="직사각형 1606">
                    <a:extLst>
                      <a:ext uri="{FF2B5EF4-FFF2-40B4-BE49-F238E27FC236}">
                        <a16:creationId xmlns:a16="http://schemas.microsoft.com/office/drawing/2014/main" id="{58C32FF8-3FEF-4107-BC91-E0F48677D6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8" name="직사각형 1607">
                    <a:extLst>
                      <a:ext uri="{FF2B5EF4-FFF2-40B4-BE49-F238E27FC236}">
                        <a16:creationId xmlns:a16="http://schemas.microsoft.com/office/drawing/2014/main" id="{CFC37613-A779-41D5-B6DB-5E0ED5D32E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9" name="직사각형 1608">
                    <a:extLst>
                      <a:ext uri="{FF2B5EF4-FFF2-40B4-BE49-F238E27FC236}">
                        <a16:creationId xmlns:a16="http://schemas.microsoft.com/office/drawing/2014/main" id="{F907211B-C487-4C77-9594-0E1ADD31D6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0" name="직사각형 1609">
                    <a:extLst>
                      <a:ext uri="{FF2B5EF4-FFF2-40B4-BE49-F238E27FC236}">
                        <a16:creationId xmlns:a16="http://schemas.microsoft.com/office/drawing/2014/main" id="{F567C0B3-147F-4226-89CC-393A91F60A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92" name="그룹 1491">
                  <a:extLst>
                    <a:ext uri="{FF2B5EF4-FFF2-40B4-BE49-F238E27FC236}">
                      <a16:creationId xmlns:a16="http://schemas.microsoft.com/office/drawing/2014/main" id="{9187EF9E-C2F8-4B81-B61A-D848A4FA30B9}"/>
                    </a:ext>
                  </a:extLst>
                </p:cNvPr>
                <p:cNvGrpSpPr/>
                <p:nvPr userDrawn="1"/>
              </p:nvGrpSpPr>
              <p:grpSpPr>
                <a:xfrm>
                  <a:off x="0" y="239282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553" name="슬라이드 번호 개체 틀 16">
                    <a:extLst>
                      <a:ext uri="{FF2B5EF4-FFF2-40B4-BE49-F238E27FC236}">
                        <a16:creationId xmlns:a16="http://schemas.microsoft.com/office/drawing/2014/main" id="{FD83DA74-A131-4D4B-8300-664E34DCAD9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554" name="직사각형 1553">
                    <a:extLst>
                      <a:ext uri="{FF2B5EF4-FFF2-40B4-BE49-F238E27FC236}">
                        <a16:creationId xmlns:a16="http://schemas.microsoft.com/office/drawing/2014/main" id="{9A1E8E59-0239-4132-918C-48D91A980D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5" name="직사각형 1554">
                    <a:extLst>
                      <a:ext uri="{FF2B5EF4-FFF2-40B4-BE49-F238E27FC236}">
                        <a16:creationId xmlns:a16="http://schemas.microsoft.com/office/drawing/2014/main" id="{8130BED4-35DD-4FE2-B995-938D2C5919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6" name="직사각형 1555">
                    <a:extLst>
                      <a:ext uri="{FF2B5EF4-FFF2-40B4-BE49-F238E27FC236}">
                        <a16:creationId xmlns:a16="http://schemas.microsoft.com/office/drawing/2014/main" id="{40B421AF-A2E5-4BEF-BF7E-754A42CE03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7" name="직사각형 1556">
                    <a:extLst>
                      <a:ext uri="{FF2B5EF4-FFF2-40B4-BE49-F238E27FC236}">
                        <a16:creationId xmlns:a16="http://schemas.microsoft.com/office/drawing/2014/main" id="{825D919B-8C36-4F60-A95D-6B8785F84D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8" name="직사각형 1557">
                    <a:extLst>
                      <a:ext uri="{FF2B5EF4-FFF2-40B4-BE49-F238E27FC236}">
                        <a16:creationId xmlns:a16="http://schemas.microsoft.com/office/drawing/2014/main" id="{6BC9C4D1-46ED-4433-919B-A7577D76F1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9" name="직사각형 1558">
                    <a:extLst>
                      <a:ext uri="{FF2B5EF4-FFF2-40B4-BE49-F238E27FC236}">
                        <a16:creationId xmlns:a16="http://schemas.microsoft.com/office/drawing/2014/main" id="{9F2873D3-9F19-4114-88B1-BCA09A458C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0" name="직사각형 1559">
                    <a:extLst>
                      <a:ext uri="{FF2B5EF4-FFF2-40B4-BE49-F238E27FC236}">
                        <a16:creationId xmlns:a16="http://schemas.microsoft.com/office/drawing/2014/main" id="{F6B26FBD-8E4C-473C-938A-423A0636BA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1" name="직사각형 1560">
                    <a:extLst>
                      <a:ext uri="{FF2B5EF4-FFF2-40B4-BE49-F238E27FC236}">
                        <a16:creationId xmlns:a16="http://schemas.microsoft.com/office/drawing/2014/main" id="{9C4F43B3-9034-45B2-9367-C96B8B878D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2" name="직사각형 1561">
                    <a:extLst>
                      <a:ext uri="{FF2B5EF4-FFF2-40B4-BE49-F238E27FC236}">
                        <a16:creationId xmlns:a16="http://schemas.microsoft.com/office/drawing/2014/main" id="{CA7B5EB8-4B1E-46B2-BC58-93FBAAC77F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3" name="직사각형 1562">
                    <a:extLst>
                      <a:ext uri="{FF2B5EF4-FFF2-40B4-BE49-F238E27FC236}">
                        <a16:creationId xmlns:a16="http://schemas.microsoft.com/office/drawing/2014/main" id="{D23CF9B5-1B95-4698-A12B-0872787416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4" name="직사각형 1563">
                    <a:extLst>
                      <a:ext uri="{FF2B5EF4-FFF2-40B4-BE49-F238E27FC236}">
                        <a16:creationId xmlns:a16="http://schemas.microsoft.com/office/drawing/2014/main" id="{3DEE77C7-500C-46D6-AB90-749264FE1D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5" name="직사각형 1564">
                    <a:extLst>
                      <a:ext uri="{FF2B5EF4-FFF2-40B4-BE49-F238E27FC236}">
                        <a16:creationId xmlns:a16="http://schemas.microsoft.com/office/drawing/2014/main" id="{7DA81A6F-FB86-4A93-A6A3-CEFF7E2087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6" name="직사각형 1565">
                    <a:extLst>
                      <a:ext uri="{FF2B5EF4-FFF2-40B4-BE49-F238E27FC236}">
                        <a16:creationId xmlns:a16="http://schemas.microsoft.com/office/drawing/2014/main" id="{FDCB6CB0-7148-4B54-8D26-597E2FE521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7" name="직사각형 1566">
                    <a:extLst>
                      <a:ext uri="{FF2B5EF4-FFF2-40B4-BE49-F238E27FC236}">
                        <a16:creationId xmlns:a16="http://schemas.microsoft.com/office/drawing/2014/main" id="{08D72BB1-D9EC-47DD-A748-C476B4950F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8" name="직사각형 1567">
                    <a:extLst>
                      <a:ext uri="{FF2B5EF4-FFF2-40B4-BE49-F238E27FC236}">
                        <a16:creationId xmlns:a16="http://schemas.microsoft.com/office/drawing/2014/main" id="{B8354C3E-2D17-4759-9F7F-70AD27C6A7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9" name="직사각형 1568">
                    <a:extLst>
                      <a:ext uri="{FF2B5EF4-FFF2-40B4-BE49-F238E27FC236}">
                        <a16:creationId xmlns:a16="http://schemas.microsoft.com/office/drawing/2014/main" id="{D0427C9B-0E41-4E1F-A9D4-A60EA1F419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0" name="직사각형 1569">
                    <a:extLst>
                      <a:ext uri="{FF2B5EF4-FFF2-40B4-BE49-F238E27FC236}">
                        <a16:creationId xmlns:a16="http://schemas.microsoft.com/office/drawing/2014/main" id="{6D5490BF-E961-4B2A-AD68-323B1CA42F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1" name="직사각형 1570">
                    <a:extLst>
                      <a:ext uri="{FF2B5EF4-FFF2-40B4-BE49-F238E27FC236}">
                        <a16:creationId xmlns:a16="http://schemas.microsoft.com/office/drawing/2014/main" id="{6AFA745D-F7C7-4E4C-AB24-B9688F264A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2" name="직사각형 1571">
                    <a:extLst>
                      <a:ext uri="{FF2B5EF4-FFF2-40B4-BE49-F238E27FC236}">
                        <a16:creationId xmlns:a16="http://schemas.microsoft.com/office/drawing/2014/main" id="{B2455C58-5399-417E-B88E-E163C2665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3" name="직사각형 1572">
                    <a:extLst>
                      <a:ext uri="{FF2B5EF4-FFF2-40B4-BE49-F238E27FC236}">
                        <a16:creationId xmlns:a16="http://schemas.microsoft.com/office/drawing/2014/main" id="{5A15CBA2-F122-43DD-96E0-FA939D4D2B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4" name="직사각형 1573">
                    <a:extLst>
                      <a:ext uri="{FF2B5EF4-FFF2-40B4-BE49-F238E27FC236}">
                        <a16:creationId xmlns:a16="http://schemas.microsoft.com/office/drawing/2014/main" id="{FB5216B6-E82E-4F08-9433-F9B9D5E922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5" name="직사각형 1574">
                    <a:extLst>
                      <a:ext uri="{FF2B5EF4-FFF2-40B4-BE49-F238E27FC236}">
                        <a16:creationId xmlns:a16="http://schemas.microsoft.com/office/drawing/2014/main" id="{AA4D870E-D3D9-430C-A345-FC5C8533F4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6" name="직사각형 1575">
                    <a:extLst>
                      <a:ext uri="{FF2B5EF4-FFF2-40B4-BE49-F238E27FC236}">
                        <a16:creationId xmlns:a16="http://schemas.microsoft.com/office/drawing/2014/main" id="{AA9F5E71-9CF1-4DC6-BDCC-5ED08DFE0E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7" name="직사각형 1576">
                    <a:extLst>
                      <a:ext uri="{FF2B5EF4-FFF2-40B4-BE49-F238E27FC236}">
                        <a16:creationId xmlns:a16="http://schemas.microsoft.com/office/drawing/2014/main" id="{C4192DFE-1729-4043-AD77-B0B97FA19C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8" name="직사각형 1577">
                    <a:extLst>
                      <a:ext uri="{FF2B5EF4-FFF2-40B4-BE49-F238E27FC236}">
                        <a16:creationId xmlns:a16="http://schemas.microsoft.com/office/drawing/2014/main" id="{298822BC-86A3-4DBB-87DA-CE49044C26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9" name="직사각형 1578">
                    <a:extLst>
                      <a:ext uri="{FF2B5EF4-FFF2-40B4-BE49-F238E27FC236}">
                        <a16:creationId xmlns:a16="http://schemas.microsoft.com/office/drawing/2014/main" id="{D76647F7-D506-4F10-B2CF-BFD2E1ECEE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0" name="직사각형 1579">
                    <a:extLst>
                      <a:ext uri="{FF2B5EF4-FFF2-40B4-BE49-F238E27FC236}">
                        <a16:creationId xmlns:a16="http://schemas.microsoft.com/office/drawing/2014/main" id="{67A715B5-0703-4060-8A1D-A93A8A7373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1" name="직사각형 1580">
                    <a:extLst>
                      <a:ext uri="{FF2B5EF4-FFF2-40B4-BE49-F238E27FC236}">
                        <a16:creationId xmlns:a16="http://schemas.microsoft.com/office/drawing/2014/main" id="{41FB04E3-A460-40A0-9B11-C1F1245AA7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93" name="그룹 1492">
                  <a:extLst>
                    <a:ext uri="{FF2B5EF4-FFF2-40B4-BE49-F238E27FC236}">
                      <a16:creationId xmlns:a16="http://schemas.microsoft.com/office/drawing/2014/main" id="{18597D58-7BD4-473F-9F74-14B663A78370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993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524" name="슬라이드 번호 개체 틀 16">
                    <a:extLst>
                      <a:ext uri="{FF2B5EF4-FFF2-40B4-BE49-F238E27FC236}">
                        <a16:creationId xmlns:a16="http://schemas.microsoft.com/office/drawing/2014/main" id="{1741F8E5-BA30-4BF4-8DBE-0C4E57575A6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525" name="직사각형 1524">
                    <a:extLst>
                      <a:ext uri="{FF2B5EF4-FFF2-40B4-BE49-F238E27FC236}">
                        <a16:creationId xmlns:a16="http://schemas.microsoft.com/office/drawing/2014/main" id="{2EE90118-4AD3-400A-9078-338289D078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6" name="직사각형 1525">
                    <a:extLst>
                      <a:ext uri="{FF2B5EF4-FFF2-40B4-BE49-F238E27FC236}">
                        <a16:creationId xmlns:a16="http://schemas.microsoft.com/office/drawing/2014/main" id="{D6791CC5-0081-44C7-A6B2-3B519FC05F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7" name="직사각형 1526">
                    <a:extLst>
                      <a:ext uri="{FF2B5EF4-FFF2-40B4-BE49-F238E27FC236}">
                        <a16:creationId xmlns:a16="http://schemas.microsoft.com/office/drawing/2014/main" id="{32B84535-77D6-4D9C-89BF-E4E27ADF74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8" name="직사각형 1527">
                    <a:extLst>
                      <a:ext uri="{FF2B5EF4-FFF2-40B4-BE49-F238E27FC236}">
                        <a16:creationId xmlns:a16="http://schemas.microsoft.com/office/drawing/2014/main" id="{26C3043E-4301-43AD-89D8-3114943559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9" name="직사각형 1528">
                    <a:extLst>
                      <a:ext uri="{FF2B5EF4-FFF2-40B4-BE49-F238E27FC236}">
                        <a16:creationId xmlns:a16="http://schemas.microsoft.com/office/drawing/2014/main" id="{524A9039-7D99-4E76-AD12-C676BB2ADB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0" name="직사각형 1529">
                    <a:extLst>
                      <a:ext uri="{FF2B5EF4-FFF2-40B4-BE49-F238E27FC236}">
                        <a16:creationId xmlns:a16="http://schemas.microsoft.com/office/drawing/2014/main" id="{A10E2A65-3804-4727-8B12-160C55D1C6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1" name="직사각형 1530">
                    <a:extLst>
                      <a:ext uri="{FF2B5EF4-FFF2-40B4-BE49-F238E27FC236}">
                        <a16:creationId xmlns:a16="http://schemas.microsoft.com/office/drawing/2014/main" id="{C4352CE2-7ABF-4560-820C-DD74A16874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2" name="직사각형 1531">
                    <a:extLst>
                      <a:ext uri="{FF2B5EF4-FFF2-40B4-BE49-F238E27FC236}">
                        <a16:creationId xmlns:a16="http://schemas.microsoft.com/office/drawing/2014/main" id="{BD4A3F93-9774-4BA7-A91D-649FA97327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3" name="직사각형 1532">
                    <a:extLst>
                      <a:ext uri="{FF2B5EF4-FFF2-40B4-BE49-F238E27FC236}">
                        <a16:creationId xmlns:a16="http://schemas.microsoft.com/office/drawing/2014/main" id="{106ADC95-5F50-474F-A49E-371B27EF8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4" name="직사각형 1533">
                    <a:extLst>
                      <a:ext uri="{FF2B5EF4-FFF2-40B4-BE49-F238E27FC236}">
                        <a16:creationId xmlns:a16="http://schemas.microsoft.com/office/drawing/2014/main" id="{13CD6666-2463-437A-A889-288F6FBA1F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5" name="직사각형 1534">
                    <a:extLst>
                      <a:ext uri="{FF2B5EF4-FFF2-40B4-BE49-F238E27FC236}">
                        <a16:creationId xmlns:a16="http://schemas.microsoft.com/office/drawing/2014/main" id="{ACA44B08-7ECF-4271-87DD-3D6750E29B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6" name="직사각형 1535">
                    <a:extLst>
                      <a:ext uri="{FF2B5EF4-FFF2-40B4-BE49-F238E27FC236}">
                        <a16:creationId xmlns:a16="http://schemas.microsoft.com/office/drawing/2014/main" id="{89FE9033-1FD1-4D31-A674-C1BB831BE0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7" name="직사각형 1536">
                    <a:extLst>
                      <a:ext uri="{FF2B5EF4-FFF2-40B4-BE49-F238E27FC236}">
                        <a16:creationId xmlns:a16="http://schemas.microsoft.com/office/drawing/2014/main" id="{A49721BD-9B00-46A7-93D1-A3994A79F3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8" name="직사각형 1537">
                    <a:extLst>
                      <a:ext uri="{FF2B5EF4-FFF2-40B4-BE49-F238E27FC236}">
                        <a16:creationId xmlns:a16="http://schemas.microsoft.com/office/drawing/2014/main" id="{6A382310-7B8C-4F5C-A4E9-8D378C8CDE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9" name="직사각형 1538">
                    <a:extLst>
                      <a:ext uri="{FF2B5EF4-FFF2-40B4-BE49-F238E27FC236}">
                        <a16:creationId xmlns:a16="http://schemas.microsoft.com/office/drawing/2014/main" id="{10D9B801-E1A9-4F72-BCA5-4540D3F72D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0" name="직사각형 1539">
                    <a:extLst>
                      <a:ext uri="{FF2B5EF4-FFF2-40B4-BE49-F238E27FC236}">
                        <a16:creationId xmlns:a16="http://schemas.microsoft.com/office/drawing/2014/main" id="{71B9CF9C-1FDD-4082-8CB8-A369169939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1" name="직사각형 1540">
                    <a:extLst>
                      <a:ext uri="{FF2B5EF4-FFF2-40B4-BE49-F238E27FC236}">
                        <a16:creationId xmlns:a16="http://schemas.microsoft.com/office/drawing/2014/main" id="{4DA1160A-578D-4BAA-BDD4-4035C1931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2" name="직사각형 1541">
                    <a:extLst>
                      <a:ext uri="{FF2B5EF4-FFF2-40B4-BE49-F238E27FC236}">
                        <a16:creationId xmlns:a16="http://schemas.microsoft.com/office/drawing/2014/main" id="{13352B64-D198-455E-85FA-9BF4B905D3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3" name="직사각형 1542">
                    <a:extLst>
                      <a:ext uri="{FF2B5EF4-FFF2-40B4-BE49-F238E27FC236}">
                        <a16:creationId xmlns:a16="http://schemas.microsoft.com/office/drawing/2014/main" id="{944518D5-5682-4F14-B269-0CBD319669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4" name="직사각형 1543">
                    <a:extLst>
                      <a:ext uri="{FF2B5EF4-FFF2-40B4-BE49-F238E27FC236}">
                        <a16:creationId xmlns:a16="http://schemas.microsoft.com/office/drawing/2014/main" id="{A6CA7E6B-CBA0-4BF8-AA19-B491B2C70F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5" name="직사각형 1544">
                    <a:extLst>
                      <a:ext uri="{FF2B5EF4-FFF2-40B4-BE49-F238E27FC236}">
                        <a16:creationId xmlns:a16="http://schemas.microsoft.com/office/drawing/2014/main" id="{275BE971-F3BC-4BF6-A6C3-AED971A838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6" name="직사각형 1545">
                    <a:extLst>
                      <a:ext uri="{FF2B5EF4-FFF2-40B4-BE49-F238E27FC236}">
                        <a16:creationId xmlns:a16="http://schemas.microsoft.com/office/drawing/2014/main" id="{411E748B-D064-454F-A861-3A1C194441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7" name="직사각형 1546">
                    <a:extLst>
                      <a:ext uri="{FF2B5EF4-FFF2-40B4-BE49-F238E27FC236}">
                        <a16:creationId xmlns:a16="http://schemas.microsoft.com/office/drawing/2014/main" id="{65D01AFB-FC99-4FBB-A372-319ACB725C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8" name="직사각형 1547">
                    <a:extLst>
                      <a:ext uri="{FF2B5EF4-FFF2-40B4-BE49-F238E27FC236}">
                        <a16:creationId xmlns:a16="http://schemas.microsoft.com/office/drawing/2014/main" id="{B7F2B177-BCCF-438F-904D-D2EE1D907E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9" name="직사각형 1548">
                    <a:extLst>
                      <a:ext uri="{FF2B5EF4-FFF2-40B4-BE49-F238E27FC236}">
                        <a16:creationId xmlns:a16="http://schemas.microsoft.com/office/drawing/2014/main" id="{CBE8D69E-AC85-4436-BFAB-DC34D28F89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0" name="직사각형 1549">
                    <a:extLst>
                      <a:ext uri="{FF2B5EF4-FFF2-40B4-BE49-F238E27FC236}">
                        <a16:creationId xmlns:a16="http://schemas.microsoft.com/office/drawing/2014/main" id="{CE81B425-F56F-4579-A805-DB58EF6661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1" name="직사각형 1550">
                    <a:extLst>
                      <a:ext uri="{FF2B5EF4-FFF2-40B4-BE49-F238E27FC236}">
                        <a16:creationId xmlns:a16="http://schemas.microsoft.com/office/drawing/2014/main" id="{443A6A14-188D-4ABE-84ED-8B6079F800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2" name="직사각형 1551">
                    <a:extLst>
                      <a:ext uri="{FF2B5EF4-FFF2-40B4-BE49-F238E27FC236}">
                        <a16:creationId xmlns:a16="http://schemas.microsoft.com/office/drawing/2014/main" id="{8B09560E-B210-4442-8892-62D9F1D9D0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494" name="그룹 1493">
                  <a:extLst>
                    <a:ext uri="{FF2B5EF4-FFF2-40B4-BE49-F238E27FC236}">
                      <a16:creationId xmlns:a16="http://schemas.microsoft.com/office/drawing/2014/main" id="{638EA702-A554-4C20-B2C7-BED1DD711D9F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704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495" name="슬라이드 번호 개체 틀 16">
                    <a:extLst>
                      <a:ext uri="{FF2B5EF4-FFF2-40B4-BE49-F238E27FC236}">
                        <a16:creationId xmlns:a16="http://schemas.microsoft.com/office/drawing/2014/main" id="{0ED13051-CAD8-4510-BBD5-28A492048EA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496" name="직사각형 1495">
                    <a:extLst>
                      <a:ext uri="{FF2B5EF4-FFF2-40B4-BE49-F238E27FC236}">
                        <a16:creationId xmlns:a16="http://schemas.microsoft.com/office/drawing/2014/main" id="{991FD54E-B158-4685-B0B9-985D72C056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97" name="직사각형 1496">
                    <a:extLst>
                      <a:ext uri="{FF2B5EF4-FFF2-40B4-BE49-F238E27FC236}">
                        <a16:creationId xmlns:a16="http://schemas.microsoft.com/office/drawing/2014/main" id="{30A9A4AC-ED13-4E92-BC2D-9B5529DFCE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98" name="직사각형 1497">
                    <a:extLst>
                      <a:ext uri="{FF2B5EF4-FFF2-40B4-BE49-F238E27FC236}">
                        <a16:creationId xmlns:a16="http://schemas.microsoft.com/office/drawing/2014/main" id="{F85DE067-45B2-4D64-9EAA-36F543C605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99" name="직사각형 1498">
                    <a:extLst>
                      <a:ext uri="{FF2B5EF4-FFF2-40B4-BE49-F238E27FC236}">
                        <a16:creationId xmlns:a16="http://schemas.microsoft.com/office/drawing/2014/main" id="{B119917A-BDC8-44F6-9A36-F88ABE3BBC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0" name="직사각형 1499">
                    <a:extLst>
                      <a:ext uri="{FF2B5EF4-FFF2-40B4-BE49-F238E27FC236}">
                        <a16:creationId xmlns:a16="http://schemas.microsoft.com/office/drawing/2014/main" id="{08ACAE44-7EEC-4A93-86D9-38DC8A89A2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1" name="직사각형 1500">
                    <a:extLst>
                      <a:ext uri="{FF2B5EF4-FFF2-40B4-BE49-F238E27FC236}">
                        <a16:creationId xmlns:a16="http://schemas.microsoft.com/office/drawing/2014/main" id="{E44D93F8-9D37-42F0-B772-7716DCD8A5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2" name="직사각형 1501">
                    <a:extLst>
                      <a:ext uri="{FF2B5EF4-FFF2-40B4-BE49-F238E27FC236}">
                        <a16:creationId xmlns:a16="http://schemas.microsoft.com/office/drawing/2014/main" id="{F7E457E2-CF6D-4076-9BDD-0E08126E1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3" name="직사각형 1502">
                    <a:extLst>
                      <a:ext uri="{FF2B5EF4-FFF2-40B4-BE49-F238E27FC236}">
                        <a16:creationId xmlns:a16="http://schemas.microsoft.com/office/drawing/2014/main" id="{C2DB1AE8-0196-487F-A20F-1A596787B4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4" name="직사각형 1503">
                    <a:extLst>
                      <a:ext uri="{FF2B5EF4-FFF2-40B4-BE49-F238E27FC236}">
                        <a16:creationId xmlns:a16="http://schemas.microsoft.com/office/drawing/2014/main" id="{9812AA71-DBA3-4795-BC49-4A54EA2616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5" name="직사각형 1504">
                    <a:extLst>
                      <a:ext uri="{FF2B5EF4-FFF2-40B4-BE49-F238E27FC236}">
                        <a16:creationId xmlns:a16="http://schemas.microsoft.com/office/drawing/2014/main" id="{D615D10B-B3BA-407A-82A4-65A6CE7BF7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6" name="직사각형 1505">
                    <a:extLst>
                      <a:ext uri="{FF2B5EF4-FFF2-40B4-BE49-F238E27FC236}">
                        <a16:creationId xmlns:a16="http://schemas.microsoft.com/office/drawing/2014/main" id="{FE5D5ABB-557F-4080-8DC1-CFE94AF9A0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7" name="직사각형 1506">
                    <a:extLst>
                      <a:ext uri="{FF2B5EF4-FFF2-40B4-BE49-F238E27FC236}">
                        <a16:creationId xmlns:a16="http://schemas.microsoft.com/office/drawing/2014/main" id="{D650B807-4674-42DA-A6E3-BA14E0D33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8" name="직사각형 1507">
                    <a:extLst>
                      <a:ext uri="{FF2B5EF4-FFF2-40B4-BE49-F238E27FC236}">
                        <a16:creationId xmlns:a16="http://schemas.microsoft.com/office/drawing/2014/main" id="{68607A80-47FB-4537-9312-C0B6B0724B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9" name="직사각형 1508">
                    <a:extLst>
                      <a:ext uri="{FF2B5EF4-FFF2-40B4-BE49-F238E27FC236}">
                        <a16:creationId xmlns:a16="http://schemas.microsoft.com/office/drawing/2014/main" id="{0CDD021E-D31C-4122-B884-0F57214589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0" name="직사각형 1509">
                    <a:extLst>
                      <a:ext uri="{FF2B5EF4-FFF2-40B4-BE49-F238E27FC236}">
                        <a16:creationId xmlns:a16="http://schemas.microsoft.com/office/drawing/2014/main" id="{4F44CAF7-18FA-4B4E-9948-0F7AE20CAE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1" name="직사각형 1510">
                    <a:extLst>
                      <a:ext uri="{FF2B5EF4-FFF2-40B4-BE49-F238E27FC236}">
                        <a16:creationId xmlns:a16="http://schemas.microsoft.com/office/drawing/2014/main" id="{FCB5040A-12DA-4B06-A1D9-FB92A954DC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2" name="직사각형 1511">
                    <a:extLst>
                      <a:ext uri="{FF2B5EF4-FFF2-40B4-BE49-F238E27FC236}">
                        <a16:creationId xmlns:a16="http://schemas.microsoft.com/office/drawing/2014/main" id="{0F7D55F2-9B34-47F2-802A-84ECD0D5D3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3" name="직사각형 1512">
                    <a:extLst>
                      <a:ext uri="{FF2B5EF4-FFF2-40B4-BE49-F238E27FC236}">
                        <a16:creationId xmlns:a16="http://schemas.microsoft.com/office/drawing/2014/main" id="{05092923-6195-4A41-99A9-4B0D495752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4" name="직사각형 1513">
                    <a:extLst>
                      <a:ext uri="{FF2B5EF4-FFF2-40B4-BE49-F238E27FC236}">
                        <a16:creationId xmlns:a16="http://schemas.microsoft.com/office/drawing/2014/main" id="{959BD1B4-DA56-4A48-AC01-A6E24017AB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5" name="직사각형 1514">
                    <a:extLst>
                      <a:ext uri="{FF2B5EF4-FFF2-40B4-BE49-F238E27FC236}">
                        <a16:creationId xmlns:a16="http://schemas.microsoft.com/office/drawing/2014/main" id="{02F62C79-CD0C-49B7-A988-5693AB0F02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6" name="직사각형 1515">
                    <a:extLst>
                      <a:ext uri="{FF2B5EF4-FFF2-40B4-BE49-F238E27FC236}">
                        <a16:creationId xmlns:a16="http://schemas.microsoft.com/office/drawing/2014/main" id="{3109A17F-D4CF-4F2E-AA54-AB29DEE957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7" name="직사각형 1516">
                    <a:extLst>
                      <a:ext uri="{FF2B5EF4-FFF2-40B4-BE49-F238E27FC236}">
                        <a16:creationId xmlns:a16="http://schemas.microsoft.com/office/drawing/2014/main" id="{E197588F-C60B-4EA3-85AF-3AC700928A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8" name="직사각형 1517">
                    <a:extLst>
                      <a:ext uri="{FF2B5EF4-FFF2-40B4-BE49-F238E27FC236}">
                        <a16:creationId xmlns:a16="http://schemas.microsoft.com/office/drawing/2014/main" id="{FC232FC4-9CA8-4388-B441-61E060B247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9" name="직사각형 1518">
                    <a:extLst>
                      <a:ext uri="{FF2B5EF4-FFF2-40B4-BE49-F238E27FC236}">
                        <a16:creationId xmlns:a16="http://schemas.microsoft.com/office/drawing/2014/main" id="{7096B788-5EFE-4634-B720-0D9A794C93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0" name="직사각형 1519">
                    <a:extLst>
                      <a:ext uri="{FF2B5EF4-FFF2-40B4-BE49-F238E27FC236}">
                        <a16:creationId xmlns:a16="http://schemas.microsoft.com/office/drawing/2014/main" id="{226BE344-ED71-4B24-A5CE-F12B8329B5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1" name="직사각형 1520">
                    <a:extLst>
                      <a:ext uri="{FF2B5EF4-FFF2-40B4-BE49-F238E27FC236}">
                        <a16:creationId xmlns:a16="http://schemas.microsoft.com/office/drawing/2014/main" id="{6E863A5A-471C-487F-817E-E52509E0B3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2" name="직사각형 1521">
                    <a:extLst>
                      <a:ext uri="{FF2B5EF4-FFF2-40B4-BE49-F238E27FC236}">
                        <a16:creationId xmlns:a16="http://schemas.microsoft.com/office/drawing/2014/main" id="{26F8D7E9-88E6-4856-BCD0-026122ECDC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3" name="직사각형 1522">
                    <a:extLst>
                      <a:ext uri="{FF2B5EF4-FFF2-40B4-BE49-F238E27FC236}">
                        <a16:creationId xmlns:a16="http://schemas.microsoft.com/office/drawing/2014/main" id="{00C4A38D-77EE-40A8-AAB7-719B366F8A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998" name="그룹 997">
                <a:extLst>
                  <a:ext uri="{FF2B5EF4-FFF2-40B4-BE49-F238E27FC236}">
                    <a16:creationId xmlns:a16="http://schemas.microsoft.com/office/drawing/2014/main" id="{6A7B3D97-4B60-492A-996B-42161F527D3F}"/>
                  </a:ext>
                </a:extLst>
              </p:cNvPr>
              <p:cNvGrpSpPr/>
              <p:nvPr userDrawn="1"/>
            </p:nvGrpSpPr>
            <p:grpSpPr>
              <a:xfrm rot="16200000">
                <a:off x="8774132" y="-3070246"/>
                <a:ext cx="692209" cy="6830970"/>
                <a:chOff x="0" y="0"/>
                <a:chExt cx="1050420" cy="6830970"/>
              </a:xfrm>
            </p:grpSpPr>
            <p:grpSp>
              <p:nvGrpSpPr>
                <p:cNvPr id="999" name="그룹 998">
                  <a:extLst>
                    <a:ext uri="{FF2B5EF4-FFF2-40B4-BE49-F238E27FC236}">
                      <a16:creationId xmlns:a16="http://schemas.microsoft.com/office/drawing/2014/main" id="{DA80A1D9-9DEF-4516-A422-341E40DBFA29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306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450" name="슬라이드 번호 개체 틀 16">
                    <a:extLst>
                      <a:ext uri="{FF2B5EF4-FFF2-40B4-BE49-F238E27FC236}">
                        <a16:creationId xmlns:a16="http://schemas.microsoft.com/office/drawing/2014/main" id="{1479BF12-FF90-48E4-AFBC-8F384936B6E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451" name="직사각형 1450">
                    <a:extLst>
                      <a:ext uri="{FF2B5EF4-FFF2-40B4-BE49-F238E27FC236}">
                        <a16:creationId xmlns:a16="http://schemas.microsoft.com/office/drawing/2014/main" id="{344313B8-0DA0-42C8-A03D-7CA2ECCF05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2" name="직사각형 1451">
                    <a:extLst>
                      <a:ext uri="{FF2B5EF4-FFF2-40B4-BE49-F238E27FC236}">
                        <a16:creationId xmlns:a16="http://schemas.microsoft.com/office/drawing/2014/main" id="{C3D9A4E5-C224-4B46-A879-CAE78F449B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3" name="직사각형 1452">
                    <a:extLst>
                      <a:ext uri="{FF2B5EF4-FFF2-40B4-BE49-F238E27FC236}">
                        <a16:creationId xmlns:a16="http://schemas.microsoft.com/office/drawing/2014/main" id="{A3EAE9FB-8DDF-41CB-B8B1-653FB393B3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4" name="직사각형 1453">
                    <a:extLst>
                      <a:ext uri="{FF2B5EF4-FFF2-40B4-BE49-F238E27FC236}">
                        <a16:creationId xmlns:a16="http://schemas.microsoft.com/office/drawing/2014/main" id="{B9A56A6D-B4F9-42A0-935B-14A0B6E830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5" name="직사각형 1454">
                    <a:extLst>
                      <a:ext uri="{FF2B5EF4-FFF2-40B4-BE49-F238E27FC236}">
                        <a16:creationId xmlns:a16="http://schemas.microsoft.com/office/drawing/2014/main" id="{C66B3BFC-A923-453F-A6B1-15B8447917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6" name="직사각형 1455">
                    <a:extLst>
                      <a:ext uri="{FF2B5EF4-FFF2-40B4-BE49-F238E27FC236}">
                        <a16:creationId xmlns:a16="http://schemas.microsoft.com/office/drawing/2014/main" id="{FC0DE0B1-4B60-4EC8-9E33-8B69BF12BD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7" name="직사각형 1456">
                    <a:extLst>
                      <a:ext uri="{FF2B5EF4-FFF2-40B4-BE49-F238E27FC236}">
                        <a16:creationId xmlns:a16="http://schemas.microsoft.com/office/drawing/2014/main" id="{1F7A3291-9AB6-4ED7-80CE-FE452DE6DD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8" name="직사각형 1457">
                    <a:extLst>
                      <a:ext uri="{FF2B5EF4-FFF2-40B4-BE49-F238E27FC236}">
                        <a16:creationId xmlns:a16="http://schemas.microsoft.com/office/drawing/2014/main" id="{8A571CEA-5AE5-4D29-BC41-D6AA67EA0F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9" name="직사각형 1458">
                    <a:extLst>
                      <a:ext uri="{FF2B5EF4-FFF2-40B4-BE49-F238E27FC236}">
                        <a16:creationId xmlns:a16="http://schemas.microsoft.com/office/drawing/2014/main" id="{CAE84B5F-B58B-421A-8175-359DA2C3FC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0" name="직사각형 1459">
                    <a:extLst>
                      <a:ext uri="{FF2B5EF4-FFF2-40B4-BE49-F238E27FC236}">
                        <a16:creationId xmlns:a16="http://schemas.microsoft.com/office/drawing/2014/main" id="{682307B7-3EA2-4522-A6B3-5527459CFA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1" name="직사각형 1460">
                    <a:extLst>
                      <a:ext uri="{FF2B5EF4-FFF2-40B4-BE49-F238E27FC236}">
                        <a16:creationId xmlns:a16="http://schemas.microsoft.com/office/drawing/2014/main" id="{68D5B315-92FC-43DC-8D05-87C870707A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2" name="직사각형 1461">
                    <a:extLst>
                      <a:ext uri="{FF2B5EF4-FFF2-40B4-BE49-F238E27FC236}">
                        <a16:creationId xmlns:a16="http://schemas.microsoft.com/office/drawing/2014/main" id="{423058CD-582B-47A5-A01D-9865A79041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3" name="직사각형 1462">
                    <a:extLst>
                      <a:ext uri="{FF2B5EF4-FFF2-40B4-BE49-F238E27FC236}">
                        <a16:creationId xmlns:a16="http://schemas.microsoft.com/office/drawing/2014/main" id="{40A8B65D-E0A0-4CE2-A256-C683AF27AE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4" name="직사각형 1463">
                    <a:extLst>
                      <a:ext uri="{FF2B5EF4-FFF2-40B4-BE49-F238E27FC236}">
                        <a16:creationId xmlns:a16="http://schemas.microsoft.com/office/drawing/2014/main" id="{1A764E68-DBD1-40CB-AAEF-29F69C37D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5" name="직사각형 1464">
                    <a:extLst>
                      <a:ext uri="{FF2B5EF4-FFF2-40B4-BE49-F238E27FC236}">
                        <a16:creationId xmlns:a16="http://schemas.microsoft.com/office/drawing/2014/main" id="{F5739304-71C3-46D1-8AFE-04EEABFD6B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6" name="직사각형 1465">
                    <a:extLst>
                      <a:ext uri="{FF2B5EF4-FFF2-40B4-BE49-F238E27FC236}">
                        <a16:creationId xmlns:a16="http://schemas.microsoft.com/office/drawing/2014/main" id="{5BDE6D6D-0BA4-4B18-87C6-C0F7BA0B6A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7" name="직사각형 1466">
                    <a:extLst>
                      <a:ext uri="{FF2B5EF4-FFF2-40B4-BE49-F238E27FC236}">
                        <a16:creationId xmlns:a16="http://schemas.microsoft.com/office/drawing/2014/main" id="{5EEDA9BC-6DB9-4268-BE78-6CDB46437E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8" name="직사각형 1467">
                    <a:extLst>
                      <a:ext uri="{FF2B5EF4-FFF2-40B4-BE49-F238E27FC236}">
                        <a16:creationId xmlns:a16="http://schemas.microsoft.com/office/drawing/2014/main" id="{87140A4B-E34B-4292-9259-C0B22AEB2B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9" name="직사각형 1468">
                    <a:extLst>
                      <a:ext uri="{FF2B5EF4-FFF2-40B4-BE49-F238E27FC236}">
                        <a16:creationId xmlns:a16="http://schemas.microsoft.com/office/drawing/2014/main" id="{77C47FB4-ACF6-41F5-9484-1AE58B25DF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0" name="직사각형 1469">
                    <a:extLst>
                      <a:ext uri="{FF2B5EF4-FFF2-40B4-BE49-F238E27FC236}">
                        <a16:creationId xmlns:a16="http://schemas.microsoft.com/office/drawing/2014/main" id="{BF861FC9-60F9-4D64-AC35-394BA0A89C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1" name="직사각형 1470">
                    <a:extLst>
                      <a:ext uri="{FF2B5EF4-FFF2-40B4-BE49-F238E27FC236}">
                        <a16:creationId xmlns:a16="http://schemas.microsoft.com/office/drawing/2014/main" id="{A00397A0-B7F1-419A-941B-705262A3CE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2" name="직사각형 1471">
                    <a:extLst>
                      <a:ext uri="{FF2B5EF4-FFF2-40B4-BE49-F238E27FC236}">
                        <a16:creationId xmlns:a16="http://schemas.microsoft.com/office/drawing/2014/main" id="{4C85DBDC-93BA-4081-A336-CCA5E443E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3" name="직사각형 1472">
                    <a:extLst>
                      <a:ext uri="{FF2B5EF4-FFF2-40B4-BE49-F238E27FC236}">
                        <a16:creationId xmlns:a16="http://schemas.microsoft.com/office/drawing/2014/main" id="{3E79E3C9-6137-4EC7-ADD3-8628B8C780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4" name="직사각형 1473">
                    <a:extLst>
                      <a:ext uri="{FF2B5EF4-FFF2-40B4-BE49-F238E27FC236}">
                        <a16:creationId xmlns:a16="http://schemas.microsoft.com/office/drawing/2014/main" id="{34039B1C-71ED-4D88-8B72-9E3C87ED4D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5" name="직사각형 1474">
                    <a:extLst>
                      <a:ext uri="{FF2B5EF4-FFF2-40B4-BE49-F238E27FC236}">
                        <a16:creationId xmlns:a16="http://schemas.microsoft.com/office/drawing/2014/main" id="{93F16E9B-D4AC-4ED7-9E75-03993A6B73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6" name="직사각형 1475">
                    <a:extLst>
                      <a:ext uri="{FF2B5EF4-FFF2-40B4-BE49-F238E27FC236}">
                        <a16:creationId xmlns:a16="http://schemas.microsoft.com/office/drawing/2014/main" id="{2B9CEDDB-00EC-4B8C-9115-0ED2A1216C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7" name="직사각형 1476">
                    <a:extLst>
                      <a:ext uri="{FF2B5EF4-FFF2-40B4-BE49-F238E27FC236}">
                        <a16:creationId xmlns:a16="http://schemas.microsoft.com/office/drawing/2014/main" id="{E5B7D3CB-BE38-4AE5-943A-BD8B4610DD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8" name="직사각형 1477">
                    <a:extLst>
                      <a:ext uri="{FF2B5EF4-FFF2-40B4-BE49-F238E27FC236}">
                        <a16:creationId xmlns:a16="http://schemas.microsoft.com/office/drawing/2014/main" id="{F6D108D8-5AAB-47D6-AACB-235C25640B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0" name="그룹 999">
                  <a:extLst>
                    <a:ext uri="{FF2B5EF4-FFF2-40B4-BE49-F238E27FC236}">
                      <a16:creationId xmlns:a16="http://schemas.microsoft.com/office/drawing/2014/main" id="{32A5E548-4FC4-42CB-A60C-DB194A438814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017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421" name="슬라이드 번호 개체 틀 16">
                    <a:extLst>
                      <a:ext uri="{FF2B5EF4-FFF2-40B4-BE49-F238E27FC236}">
                        <a16:creationId xmlns:a16="http://schemas.microsoft.com/office/drawing/2014/main" id="{AD7E31CC-8441-47B6-8EED-43E4F37155C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422" name="직사각형 1421">
                    <a:extLst>
                      <a:ext uri="{FF2B5EF4-FFF2-40B4-BE49-F238E27FC236}">
                        <a16:creationId xmlns:a16="http://schemas.microsoft.com/office/drawing/2014/main" id="{ABA0296B-33E3-40A3-B4D8-F8DFAE9E10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3" name="직사각형 1422">
                    <a:extLst>
                      <a:ext uri="{FF2B5EF4-FFF2-40B4-BE49-F238E27FC236}">
                        <a16:creationId xmlns:a16="http://schemas.microsoft.com/office/drawing/2014/main" id="{179521A2-6CD8-4F8F-9695-BABF46B226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4" name="직사각형 1423">
                    <a:extLst>
                      <a:ext uri="{FF2B5EF4-FFF2-40B4-BE49-F238E27FC236}">
                        <a16:creationId xmlns:a16="http://schemas.microsoft.com/office/drawing/2014/main" id="{7525F530-E500-440C-BA7F-B4FB47598C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5" name="직사각형 1424">
                    <a:extLst>
                      <a:ext uri="{FF2B5EF4-FFF2-40B4-BE49-F238E27FC236}">
                        <a16:creationId xmlns:a16="http://schemas.microsoft.com/office/drawing/2014/main" id="{D6FEE515-3F88-46D2-831E-2869C5B65F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6" name="직사각형 1425">
                    <a:extLst>
                      <a:ext uri="{FF2B5EF4-FFF2-40B4-BE49-F238E27FC236}">
                        <a16:creationId xmlns:a16="http://schemas.microsoft.com/office/drawing/2014/main" id="{D6FC1975-31FF-490B-B687-44CF52A687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7" name="직사각형 1426">
                    <a:extLst>
                      <a:ext uri="{FF2B5EF4-FFF2-40B4-BE49-F238E27FC236}">
                        <a16:creationId xmlns:a16="http://schemas.microsoft.com/office/drawing/2014/main" id="{59893E0F-CC67-4FE1-8DAA-5AAEA2DA14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8" name="직사각형 1427">
                    <a:extLst>
                      <a:ext uri="{FF2B5EF4-FFF2-40B4-BE49-F238E27FC236}">
                        <a16:creationId xmlns:a16="http://schemas.microsoft.com/office/drawing/2014/main" id="{6A3487FF-2A4C-4F4E-9F0A-66ABBEC407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9" name="직사각형 1428">
                    <a:extLst>
                      <a:ext uri="{FF2B5EF4-FFF2-40B4-BE49-F238E27FC236}">
                        <a16:creationId xmlns:a16="http://schemas.microsoft.com/office/drawing/2014/main" id="{7476FFA8-B805-4382-A60D-E238B9EC96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0" name="직사각형 1429">
                    <a:extLst>
                      <a:ext uri="{FF2B5EF4-FFF2-40B4-BE49-F238E27FC236}">
                        <a16:creationId xmlns:a16="http://schemas.microsoft.com/office/drawing/2014/main" id="{68866D0D-526F-45FC-A86C-B555961487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1" name="직사각형 1430">
                    <a:extLst>
                      <a:ext uri="{FF2B5EF4-FFF2-40B4-BE49-F238E27FC236}">
                        <a16:creationId xmlns:a16="http://schemas.microsoft.com/office/drawing/2014/main" id="{C47BC68F-FD16-4C0F-B5AF-9C119E3F57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2" name="직사각형 1431">
                    <a:extLst>
                      <a:ext uri="{FF2B5EF4-FFF2-40B4-BE49-F238E27FC236}">
                        <a16:creationId xmlns:a16="http://schemas.microsoft.com/office/drawing/2014/main" id="{D69CAAEE-2A33-474F-ABA1-1011CEAE52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3" name="직사각형 1432">
                    <a:extLst>
                      <a:ext uri="{FF2B5EF4-FFF2-40B4-BE49-F238E27FC236}">
                        <a16:creationId xmlns:a16="http://schemas.microsoft.com/office/drawing/2014/main" id="{6C470A81-B76B-4B8F-98E3-83DD05F96C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4" name="직사각형 1433">
                    <a:extLst>
                      <a:ext uri="{FF2B5EF4-FFF2-40B4-BE49-F238E27FC236}">
                        <a16:creationId xmlns:a16="http://schemas.microsoft.com/office/drawing/2014/main" id="{C9E2EBFB-2A2E-4E62-9806-A554182325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5" name="직사각형 1434">
                    <a:extLst>
                      <a:ext uri="{FF2B5EF4-FFF2-40B4-BE49-F238E27FC236}">
                        <a16:creationId xmlns:a16="http://schemas.microsoft.com/office/drawing/2014/main" id="{91B895E0-F07B-4F3B-8468-2A101333FC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6" name="직사각형 1435">
                    <a:extLst>
                      <a:ext uri="{FF2B5EF4-FFF2-40B4-BE49-F238E27FC236}">
                        <a16:creationId xmlns:a16="http://schemas.microsoft.com/office/drawing/2014/main" id="{AC989926-A890-4136-A58F-3183EAF1E4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7" name="직사각형 1436">
                    <a:extLst>
                      <a:ext uri="{FF2B5EF4-FFF2-40B4-BE49-F238E27FC236}">
                        <a16:creationId xmlns:a16="http://schemas.microsoft.com/office/drawing/2014/main" id="{E4D02D27-225C-419C-BE12-4C1D762457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8" name="직사각형 1437">
                    <a:extLst>
                      <a:ext uri="{FF2B5EF4-FFF2-40B4-BE49-F238E27FC236}">
                        <a16:creationId xmlns:a16="http://schemas.microsoft.com/office/drawing/2014/main" id="{1776C8E6-4264-4A7C-90C5-EB912B2A06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9" name="직사각형 1438">
                    <a:extLst>
                      <a:ext uri="{FF2B5EF4-FFF2-40B4-BE49-F238E27FC236}">
                        <a16:creationId xmlns:a16="http://schemas.microsoft.com/office/drawing/2014/main" id="{AC1DF47D-1E29-4196-BE46-D0F5200B6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0" name="직사각형 1439">
                    <a:extLst>
                      <a:ext uri="{FF2B5EF4-FFF2-40B4-BE49-F238E27FC236}">
                        <a16:creationId xmlns:a16="http://schemas.microsoft.com/office/drawing/2014/main" id="{866D219C-D17C-4448-8EDA-2D2F39063E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1" name="직사각형 1440">
                    <a:extLst>
                      <a:ext uri="{FF2B5EF4-FFF2-40B4-BE49-F238E27FC236}">
                        <a16:creationId xmlns:a16="http://schemas.microsoft.com/office/drawing/2014/main" id="{813E9637-5ED8-49D6-AD21-29E237852F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2" name="직사각형 1441">
                    <a:extLst>
                      <a:ext uri="{FF2B5EF4-FFF2-40B4-BE49-F238E27FC236}">
                        <a16:creationId xmlns:a16="http://schemas.microsoft.com/office/drawing/2014/main" id="{187B2CFD-2177-4CB4-9431-DE9FC5D78D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3" name="직사각형 1442">
                    <a:extLst>
                      <a:ext uri="{FF2B5EF4-FFF2-40B4-BE49-F238E27FC236}">
                        <a16:creationId xmlns:a16="http://schemas.microsoft.com/office/drawing/2014/main" id="{EE54847E-1F34-487A-954C-D15BD1473B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4" name="직사각형 1443">
                    <a:extLst>
                      <a:ext uri="{FF2B5EF4-FFF2-40B4-BE49-F238E27FC236}">
                        <a16:creationId xmlns:a16="http://schemas.microsoft.com/office/drawing/2014/main" id="{8426B423-AE3F-473A-AE9D-B331A84B0F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5" name="직사각형 1444">
                    <a:extLst>
                      <a:ext uri="{FF2B5EF4-FFF2-40B4-BE49-F238E27FC236}">
                        <a16:creationId xmlns:a16="http://schemas.microsoft.com/office/drawing/2014/main" id="{B01DFC55-CD36-493C-A684-D8998257CD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6" name="직사각형 1445">
                    <a:extLst>
                      <a:ext uri="{FF2B5EF4-FFF2-40B4-BE49-F238E27FC236}">
                        <a16:creationId xmlns:a16="http://schemas.microsoft.com/office/drawing/2014/main" id="{7294427C-4AA5-4CFC-B459-C5E0D046B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7" name="직사각형 1446">
                    <a:extLst>
                      <a:ext uri="{FF2B5EF4-FFF2-40B4-BE49-F238E27FC236}">
                        <a16:creationId xmlns:a16="http://schemas.microsoft.com/office/drawing/2014/main" id="{70889C46-3AE1-4726-9C44-FB7C992D9D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8" name="직사각형 1447">
                    <a:extLst>
                      <a:ext uri="{FF2B5EF4-FFF2-40B4-BE49-F238E27FC236}">
                        <a16:creationId xmlns:a16="http://schemas.microsoft.com/office/drawing/2014/main" id="{910CF9E9-4E25-4C9E-A057-14F496BCEE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9" name="직사각형 1448">
                    <a:extLst>
                      <a:ext uri="{FF2B5EF4-FFF2-40B4-BE49-F238E27FC236}">
                        <a16:creationId xmlns:a16="http://schemas.microsoft.com/office/drawing/2014/main" id="{B9C23399-6EDF-43F4-9CC4-324F598097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1" name="그룹 1000">
                  <a:extLst>
                    <a:ext uri="{FF2B5EF4-FFF2-40B4-BE49-F238E27FC236}">
                      <a16:creationId xmlns:a16="http://schemas.microsoft.com/office/drawing/2014/main" id="{F7FB9B0C-2244-49F4-8E42-031C72561AD9}"/>
                    </a:ext>
                  </a:extLst>
                </p:cNvPr>
                <p:cNvGrpSpPr/>
                <p:nvPr userDrawn="1"/>
              </p:nvGrpSpPr>
              <p:grpSpPr>
                <a:xfrm>
                  <a:off x="0" y="384728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392" name="슬라이드 번호 개체 틀 16">
                    <a:extLst>
                      <a:ext uri="{FF2B5EF4-FFF2-40B4-BE49-F238E27FC236}">
                        <a16:creationId xmlns:a16="http://schemas.microsoft.com/office/drawing/2014/main" id="{B0FE81ED-6F4A-4FCE-942E-6405A5D3357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393" name="직사각형 1392">
                    <a:extLst>
                      <a:ext uri="{FF2B5EF4-FFF2-40B4-BE49-F238E27FC236}">
                        <a16:creationId xmlns:a16="http://schemas.microsoft.com/office/drawing/2014/main" id="{B81B66F4-0A22-491D-8CF1-61BB8DC677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4" name="직사각형 1393">
                    <a:extLst>
                      <a:ext uri="{FF2B5EF4-FFF2-40B4-BE49-F238E27FC236}">
                        <a16:creationId xmlns:a16="http://schemas.microsoft.com/office/drawing/2014/main" id="{CCFB4DEE-E44A-48AC-A87E-ADA1AE2A06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5" name="직사각형 1394">
                    <a:extLst>
                      <a:ext uri="{FF2B5EF4-FFF2-40B4-BE49-F238E27FC236}">
                        <a16:creationId xmlns:a16="http://schemas.microsoft.com/office/drawing/2014/main" id="{E82573AC-BAB2-417F-9728-94C1A4F5FC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6" name="직사각형 1395">
                    <a:extLst>
                      <a:ext uri="{FF2B5EF4-FFF2-40B4-BE49-F238E27FC236}">
                        <a16:creationId xmlns:a16="http://schemas.microsoft.com/office/drawing/2014/main" id="{350F393C-FF7F-4CD3-8CA0-654EBE5D76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7" name="직사각형 1396">
                    <a:extLst>
                      <a:ext uri="{FF2B5EF4-FFF2-40B4-BE49-F238E27FC236}">
                        <a16:creationId xmlns:a16="http://schemas.microsoft.com/office/drawing/2014/main" id="{CFBE2079-F0A9-4B6C-B64E-98ED3379E7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8" name="직사각형 1397">
                    <a:extLst>
                      <a:ext uri="{FF2B5EF4-FFF2-40B4-BE49-F238E27FC236}">
                        <a16:creationId xmlns:a16="http://schemas.microsoft.com/office/drawing/2014/main" id="{35FBEA9F-E1DC-4AE4-88AF-3BE59B289C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9" name="직사각형 1398">
                    <a:extLst>
                      <a:ext uri="{FF2B5EF4-FFF2-40B4-BE49-F238E27FC236}">
                        <a16:creationId xmlns:a16="http://schemas.microsoft.com/office/drawing/2014/main" id="{CBAD746B-4B00-4EB5-B2D1-C2D773DB38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0" name="직사각형 1399">
                    <a:extLst>
                      <a:ext uri="{FF2B5EF4-FFF2-40B4-BE49-F238E27FC236}">
                        <a16:creationId xmlns:a16="http://schemas.microsoft.com/office/drawing/2014/main" id="{143FE269-874D-4E3E-941D-E38FE1921D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1" name="직사각형 1400">
                    <a:extLst>
                      <a:ext uri="{FF2B5EF4-FFF2-40B4-BE49-F238E27FC236}">
                        <a16:creationId xmlns:a16="http://schemas.microsoft.com/office/drawing/2014/main" id="{C5087217-AD22-40CC-89B1-CD28A52E4C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2" name="직사각형 1401">
                    <a:extLst>
                      <a:ext uri="{FF2B5EF4-FFF2-40B4-BE49-F238E27FC236}">
                        <a16:creationId xmlns:a16="http://schemas.microsoft.com/office/drawing/2014/main" id="{BEA8D06B-5EA5-4270-8823-6397B6883A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3" name="직사각형 1402">
                    <a:extLst>
                      <a:ext uri="{FF2B5EF4-FFF2-40B4-BE49-F238E27FC236}">
                        <a16:creationId xmlns:a16="http://schemas.microsoft.com/office/drawing/2014/main" id="{BE826123-8B1C-4B34-9635-DA593DAB0B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4" name="직사각형 1403">
                    <a:extLst>
                      <a:ext uri="{FF2B5EF4-FFF2-40B4-BE49-F238E27FC236}">
                        <a16:creationId xmlns:a16="http://schemas.microsoft.com/office/drawing/2014/main" id="{80BB07E2-9EE2-416A-AADE-5378D088BF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5" name="직사각형 1404">
                    <a:extLst>
                      <a:ext uri="{FF2B5EF4-FFF2-40B4-BE49-F238E27FC236}">
                        <a16:creationId xmlns:a16="http://schemas.microsoft.com/office/drawing/2014/main" id="{6AA3A775-99CB-4F2D-BF0B-21ABC4837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6" name="직사각형 1405">
                    <a:extLst>
                      <a:ext uri="{FF2B5EF4-FFF2-40B4-BE49-F238E27FC236}">
                        <a16:creationId xmlns:a16="http://schemas.microsoft.com/office/drawing/2014/main" id="{F97D0948-D467-434B-A8F9-AEFACFBF34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7" name="직사각형 1406">
                    <a:extLst>
                      <a:ext uri="{FF2B5EF4-FFF2-40B4-BE49-F238E27FC236}">
                        <a16:creationId xmlns:a16="http://schemas.microsoft.com/office/drawing/2014/main" id="{86330AEC-9F0E-46A8-87F9-8ADB811070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8" name="직사각형 1407">
                    <a:extLst>
                      <a:ext uri="{FF2B5EF4-FFF2-40B4-BE49-F238E27FC236}">
                        <a16:creationId xmlns:a16="http://schemas.microsoft.com/office/drawing/2014/main" id="{5CA22BE9-CCDD-4670-98D7-DC127B624E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9" name="직사각형 1408">
                    <a:extLst>
                      <a:ext uri="{FF2B5EF4-FFF2-40B4-BE49-F238E27FC236}">
                        <a16:creationId xmlns:a16="http://schemas.microsoft.com/office/drawing/2014/main" id="{9300E9F7-3BAF-444C-8733-EBB4C297FC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0" name="직사각형 1409">
                    <a:extLst>
                      <a:ext uri="{FF2B5EF4-FFF2-40B4-BE49-F238E27FC236}">
                        <a16:creationId xmlns:a16="http://schemas.microsoft.com/office/drawing/2014/main" id="{16B23892-45FC-4289-AFF3-C4618B4ACC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1" name="직사각형 1410">
                    <a:extLst>
                      <a:ext uri="{FF2B5EF4-FFF2-40B4-BE49-F238E27FC236}">
                        <a16:creationId xmlns:a16="http://schemas.microsoft.com/office/drawing/2014/main" id="{7188B713-7695-4C32-A9D8-F221990F47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2" name="직사각형 1411">
                    <a:extLst>
                      <a:ext uri="{FF2B5EF4-FFF2-40B4-BE49-F238E27FC236}">
                        <a16:creationId xmlns:a16="http://schemas.microsoft.com/office/drawing/2014/main" id="{554781E6-0C40-4AB5-8F79-33D104EC5B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3" name="직사각형 1412">
                    <a:extLst>
                      <a:ext uri="{FF2B5EF4-FFF2-40B4-BE49-F238E27FC236}">
                        <a16:creationId xmlns:a16="http://schemas.microsoft.com/office/drawing/2014/main" id="{75B2DF8A-8903-4C7D-AC34-4B111CD5C2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4" name="직사각형 1413">
                    <a:extLst>
                      <a:ext uri="{FF2B5EF4-FFF2-40B4-BE49-F238E27FC236}">
                        <a16:creationId xmlns:a16="http://schemas.microsoft.com/office/drawing/2014/main" id="{F693BA42-A398-4232-847D-AA4E0A229D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5" name="직사각형 1414">
                    <a:extLst>
                      <a:ext uri="{FF2B5EF4-FFF2-40B4-BE49-F238E27FC236}">
                        <a16:creationId xmlns:a16="http://schemas.microsoft.com/office/drawing/2014/main" id="{C0332B23-6C42-49CB-8312-0E34EEE685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6" name="직사각형 1415">
                    <a:extLst>
                      <a:ext uri="{FF2B5EF4-FFF2-40B4-BE49-F238E27FC236}">
                        <a16:creationId xmlns:a16="http://schemas.microsoft.com/office/drawing/2014/main" id="{8EF3C119-E87D-4768-9A46-BA0E2EAA82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7" name="직사각형 1416">
                    <a:extLst>
                      <a:ext uri="{FF2B5EF4-FFF2-40B4-BE49-F238E27FC236}">
                        <a16:creationId xmlns:a16="http://schemas.microsoft.com/office/drawing/2014/main" id="{B33A9204-5F27-4C3B-A2B0-18B37AFAB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8" name="직사각형 1417">
                    <a:extLst>
                      <a:ext uri="{FF2B5EF4-FFF2-40B4-BE49-F238E27FC236}">
                        <a16:creationId xmlns:a16="http://schemas.microsoft.com/office/drawing/2014/main" id="{3395F8E0-A6A4-45DF-B4D6-5666EF5A02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9" name="직사각형 1418">
                    <a:extLst>
                      <a:ext uri="{FF2B5EF4-FFF2-40B4-BE49-F238E27FC236}">
                        <a16:creationId xmlns:a16="http://schemas.microsoft.com/office/drawing/2014/main" id="{E11F35F2-0B8E-4C2C-8E00-C9337AA855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0" name="직사각형 1419">
                    <a:extLst>
                      <a:ext uri="{FF2B5EF4-FFF2-40B4-BE49-F238E27FC236}">
                        <a16:creationId xmlns:a16="http://schemas.microsoft.com/office/drawing/2014/main" id="{1672F1D3-FFF4-4A34-9C66-1CA5072BD9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2" name="그룹 1001">
                  <a:extLst>
                    <a:ext uri="{FF2B5EF4-FFF2-40B4-BE49-F238E27FC236}">
                      <a16:creationId xmlns:a16="http://schemas.microsoft.com/office/drawing/2014/main" id="{BF4911F9-5BE0-4B51-98E2-0534D8147AAF}"/>
                    </a:ext>
                  </a:extLst>
                </p:cNvPr>
                <p:cNvGrpSpPr/>
                <p:nvPr userDrawn="1"/>
              </p:nvGrpSpPr>
              <p:grpSpPr>
                <a:xfrm>
                  <a:off x="0" y="433439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363" name="슬라이드 번호 개체 틀 16">
                    <a:extLst>
                      <a:ext uri="{FF2B5EF4-FFF2-40B4-BE49-F238E27FC236}">
                        <a16:creationId xmlns:a16="http://schemas.microsoft.com/office/drawing/2014/main" id="{E5663ADD-DF42-4126-93A7-771C0461C6A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364" name="직사각형 1363">
                    <a:extLst>
                      <a:ext uri="{FF2B5EF4-FFF2-40B4-BE49-F238E27FC236}">
                        <a16:creationId xmlns:a16="http://schemas.microsoft.com/office/drawing/2014/main" id="{209F4C1E-10F3-41EC-84B8-7069552E31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5" name="직사각형 1364">
                    <a:extLst>
                      <a:ext uri="{FF2B5EF4-FFF2-40B4-BE49-F238E27FC236}">
                        <a16:creationId xmlns:a16="http://schemas.microsoft.com/office/drawing/2014/main" id="{F0486860-F9EF-465A-B523-681CFD16A0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6" name="직사각형 1365">
                    <a:extLst>
                      <a:ext uri="{FF2B5EF4-FFF2-40B4-BE49-F238E27FC236}">
                        <a16:creationId xmlns:a16="http://schemas.microsoft.com/office/drawing/2014/main" id="{D64D0F81-50ED-48D8-A394-FADB7459E5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7" name="직사각형 1366">
                    <a:extLst>
                      <a:ext uri="{FF2B5EF4-FFF2-40B4-BE49-F238E27FC236}">
                        <a16:creationId xmlns:a16="http://schemas.microsoft.com/office/drawing/2014/main" id="{41E70F63-5732-4968-A4FA-36C1B2431E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8" name="직사각형 1367">
                    <a:extLst>
                      <a:ext uri="{FF2B5EF4-FFF2-40B4-BE49-F238E27FC236}">
                        <a16:creationId xmlns:a16="http://schemas.microsoft.com/office/drawing/2014/main" id="{AF6D87D6-626D-4F82-AAFF-FA7FF47191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9" name="직사각형 1368">
                    <a:extLst>
                      <a:ext uri="{FF2B5EF4-FFF2-40B4-BE49-F238E27FC236}">
                        <a16:creationId xmlns:a16="http://schemas.microsoft.com/office/drawing/2014/main" id="{3AEC0FAC-9E74-4D4E-8330-44999CD6C1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0" name="직사각형 1369">
                    <a:extLst>
                      <a:ext uri="{FF2B5EF4-FFF2-40B4-BE49-F238E27FC236}">
                        <a16:creationId xmlns:a16="http://schemas.microsoft.com/office/drawing/2014/main" id="{AF2B9C2E-27DF-41DB-85AC-D1E811B39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1" name="직사각형 1370">
                    <a:extLst>
                      <a:ext uri="{FF2B5EF4-FFF2-40B4-BE49-F238E27FC236}">
                        <a16:creationId xmlns:a16="http://schemas.microsoft.com/office/drawing/2014/main" id="{D746D2B3-0504-4C92-ADA5-33E64698C9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2" name="직사각형 1371">
                    <a:extLst>
                      <a:ext uri="{FF2B5EF4-FFF2-40B4-BE49-F238E27FC236}">
                        <a16:creationId xmlns:a16="http://schemas.microsoft.com/office/drawing/2014/main" id="{0F5BC4B3-44BB-4E89-90D4-0F8103E3F2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3" name="직사각형 1372">
                    <a:extLst>
                      <a:ext uri="{FF2B5EF4-FFF2-40B4-BE49-F238E27FC236}">
                        <a16:creationId xmlns:a16="http://schemas.microsoft.com/office/drawing/2014/main" id="{0C8AE656-81AD-4D51-A906-6713412DB9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4" name="직사각형 1373">
                    <a:extLst>
                      <a:ext uri="{FF2B5EF4-FFF2-40B4-BE49-F238E27FC236}">
                        <a16:creationId xmlns:a16="http://schemas.microsoft.com/office/drawing/2014/main" id="{E10F3212-6BDF-4F48-98B1-E94754DD9E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5" name="직사각형 1374">
                    <a:extLst>
                      <a:ext uri="{FF2B5EF4-FFF2-40B4-BE49-F238E27FC236}">
                        <a16:creationId xmlns:a16="http://schemas.microsoft.com/office/drawing/2014/main" id="{17A1B022-2B06-4129-A0B4-73DA7C8505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6" name="직사각형 1375">
                    <a:extLst>
                      <a:ext uri="{FF2B5EF4-FFF2-40B4-BE49-F238E27FC236}">
                        <a16:creationId xmlns:a16="http://schemas.microsoft.com/office/drawing/2014/main" id="{F8076F66-594A-4794-9232-9B34F5D318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7" name="직사각형 1376">
                    <a:extLst>
                      <a:ext uri="{FF2B5EF4-FFF2-40B4-BE49-F238E27FC236}">
                        <a16:creationId xmlns:a16="http://schemas.microsoft.com/office/drawing/2014/main" id="{20D8CCC1-07EE-4714-9D48-8CC8C4AB68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8" name="직사각형 1377">
                    <a:extLst>
                      <a:ext uri="{FF2B5EF4-FFF2-40B4-BE49-F238E27FC236}">
                        <a16:creationId xmlns:a16="http://schemas.microsoft.com/office/drawing/2014/main" id="{6DD8D53F-AF61-4ACC-99DB-D46657FD1A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9" name="직사각형 1378">
                    <a:extLst>
                      <a:ext uri="{FF2B5EF4-FFF2-40B4-BE49-F238E27FC236}">
                        <a16:creationId xmlns:a16="http://schemas.microsoft.com/office/drawing/2014/main" id="{2540E9AF-FC8B-4B75-A2B4-EB6584674E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0" name="직사각형 1379">
                    <a:extLst>
                      <a:ext uri="{FF2B5EF4-FFF2-40B4-BE49-F238E27FC236}">
                        <a16:creationId xmlns:a16="http://schemas.microsoft.com/office/drawing/2014/main" id="{7FD548CF-698C-42AE-8670-B51BCD2835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1" name="직사각형 1380">
                    <a:extLst>
                      <a:ext uri="{FF2B5EF4-FFF2-40B4-BE49-F238E27FC236}">
                        <a16:creationId xmlns:a16="http://schemas.microsoft.com/office/drawing/2014/main" id="{FDC6D54C-C373-4493-96CA-D386C02C52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2" name="직사각형 1381">
                    <a:extLst>
                      <a:ext uri="{FF2B5EF4-FFF2-40B4-BE49-F238E27FC236}">
                        <a16:creationId xmlns:a16="http://schemas.microsoft.com/office/drawing/2014/main" id="{19804700-FFC1-4EDE-B51C-26B6C334AC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3" name="직사각형 1382">
                    <a:extLst>
                      <a:ext uri="{FF2B5EF4-FFF2-40B4-BE49-F238E27FC236}">
                        <a16:creationId xmlns:a16="http://schemas.microsoft.com/office/drawing/2014/main" id="{33DB402C-1B2C-4208-8EC7-1780726ECB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4" name="직사각형 1383">
                    <a:extLst>
                      <a:ext uri="{FF2B5EF4-FFF2-40B4-BE49-F238E27FC236}">
                        <a16:creationId xmlns:a16="http://schemas.microsoft.com/office/drawing/2014/main" id="{5F2F5FF2-7E23-451F-86E2-D6D78A89E3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5" name="직사각형 1384">
                    <a:extLst>
                      <a:ext uri="{FF2B5EF4-FFF2-40B4-BE49-F238E27FC236}">
                        <a16:creationId xmlns:a16="http://schemas.microsoft.com/office/drawing/2014/main" id="{C888504C-690E-4BB0-ACEC-1A33E0FB41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6" name="직사각형 1385">
                    <a:extLst>
                      <a:ext uri="{FF2B5EF4-FFF2-40B4-BE49-F238E27FC236}">
                        <a16:creationId xmlns:a16="http://schemas.microsoft.com/office/drawing/2014/main" id="{97F30616-FD4A-48F9-A798-42236D8EE2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7" name="직사각형 1386">
                    <a:extLst>
                      <a:ext uri="{FF2B5EF4-FFF2-40B4-BE49-F238E27FC236}">
                        <a16:creationId xmlns:a16="http://schemas.microsoft.com/office/drawing/2014/main" id="{529D9101-1965-4A2F-B055-BA8F469916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8" name="직사각형 1387">
                    <a:extLst>
                      <a:ext uri="{FF2B5EF4-FFF2-40B4-BE49-F238E27FC236}">
                        <a16:creationId xmlns:a16="http://schemas.microsoft.com/office/drawing/2014/main" id="{EF1454DA-D56A-4175-99B0-14B6C4B941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9" name="직사각형 1388">
                    <a:extLst>
                      <a:ext uri="{FF2B5EF4-FFF2-40B4-BE49-F238E27FC236}">
                        <a16:creationId xmlns:a16="http://schemas.microsoft.com/office/drawing/2014/main" id="{A66C2B0F-17BA-4F3A-9F88-D72A158C15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0" name="직사각형 1389">
                    <a:extLst>
                      <a:ext uri="{FF2B5EF4-FFF2-40B4-BE49-F238E27FC236}">
                        <a16:creationId xmlns:a16="http://schemas.microsoft.com/office/drawing/2014/main" id="{E8DB47B3-E18C-40B2-A373-2A9F3540D4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1" name="직사각형 1390">
                    <a:extLst>
                      <a:ext uri="{FF2B5EF4-FFF2-40B4-BE49-F238E27FC236}">
                        <a16:creationId xmlns:a16="http://schemas.microsoft.com/office/drawing/2014/main" id="{AC435E0D-5005-4C80-926A-84FF5DC3EE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3" name="그룹 1002">
                  <a:extLst>
                    <a:ext uri="{FF2B5EF4-FFF2-40B4-BE49-F238E27FC236}">
                      <a16:creationId xmlns:a16="http://schemas.microsoft.com/office/drawing/2014/main" id="{891A28CD-BC75-4374-A3FA-96501796394F}"/>
                    </a:ext>
                  </a:extLst>
                </p:cNvPr>
                <p:cNvGrpSpPr/>
                <p:nvPr userDrawn="1"/>
              </p:nvGrpSpPr>
              <p:grpSpPr>
                <a:xfrm>
                  <a:off x="0" y="477877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334" name="슬라이드 번호 개체 틀 16">
                    <a:extLst>
                      <a:ext uri="{FF2B5EF4-FFF2-40B4-BE49-F238E27FC236}">
                        <a16:creationId xmlns:a16="http://schemas.microsoft.com/office/drawing/2014/main" id="{3968867E-E95C-45A4-B43F-89FD389E1AD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335" name="직사각형 1334">
                    <a:extLst>
                      <a:ext uri="{FF2B5EF4-FFF2-40B4-BE49-F238E27FC236}">
                        <a16:creationId xmlns:a16="http://schemas.microsoft.com/office/drawing/2014/main" id="{1E299D3A-C9D5-4762-92B0-1953250893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6" name="직사각형 1335">
                    <a:extLst>
                      <a:ext uri="{FF2B5EF4-FFF2-40B4-BE49-F238E27FC236}">
                        <a16:creationId xmlns:a16="http://schemas.microsoft.com/office/drawing/2014/main" id="{AD6428BA-7D5D-4835-BCC0-9A7D1328DF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7" name="직사각형 1336">
                    <a:extLst>
                      <a:ext uri="{FF2B5EF4-FFF2-40B4-BE49-F238E27FC236}">
                        <a16:creationId xmlns:a16="http://schemas.microsoft.com/office/drawing/2014/main" id="{CA0C29CA-BB8F-41B5-B882-C0B0C6953F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8" name="직사각형 1337">
                    <a:extLst>
                      <a:ext uri="{FF2B5EF4-FFF2-40B4-BE49-F238E27FC236}">
                        <a16:creationId xmlns:a16="http://schemas.microsoft.com/office/drawing/2014/main" id="{742A2320-02B5-48D5-B513-DA940BC356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9" name="직사각형 1338">
                    <a:extLst>
                      <a:ext uri="{FF2B5EF4-FFF2-40B4-BE49-F238E27FC236}">
                        <a16:creationId xmlns:a16="http://schemas.microsoft.com/office/drawing/2014/main" id="{DADB592F-A7EB-4162-81B7-933788E4D3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0" name="직사각형 1339">
                    <a:extLst>
                      <a:ext uri="{FF2B5EF4-FFF2-40B4-BE49-F238E27FC236}">
                        <a16:creationId xmlns:a16="http://schemas.microsoft.com/office/drawing/2014/main" id="{9D3C8AFF-2632-4423-8071-36A8597856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1" name="직사각형 1340">
                    <a:extLst>
                      <a:ext uri="{FF2B5EF4-FFF2-40B4-BE49-F238E27FC236}">
                        <a16:creationId xmlns:a16="http://schemas.microsoft.com/office/drawing/2014/main" id="{74C1A724-1B2C-407D-BA9F-B77A5C390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2" name="직사각형 1341">
                    <a:extLst>
                      <a:ext uri="{FF2B5EF4-FFF2-40B4-BE49-F238E27FC236}">
                        <a16:creationId xmlns:a16="http://schemas.microsoft.com/office/drawing/2014/main" id="{B9759A18-CA23-47B1-B0BF-E7E5BD2B8E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3" name="직사각형 1342">
                    <a:extLst>
                      <a:ext uri="{FF2B5EF4-FFF2-40B4-BE49-F238E27FC236}">
                        <a16:creationId xmlns:a16="http://schemas.microsoft.com/office/drawing/2014/main" id="{37AB07AA-DC49-49F6-ABFD-4F3D02E1A0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4" name="직사각형 1343">
                    <a:extLst>
                      <a:ext uri="{FF2B5EF4-FFF2-40B4-BE49-F238E27FC236}">
                        <a16:creationId xmlns:a16="http://schemas.microsoft.com/office/drawing/2014/main" id="{C0E8C6D4-2924-446B-ADDE-F4C0F3BA20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5" name="직사각형 1344">
                    <a:extLst>
                      <a:ext uri="{FF2B5EF4-FFF2-40B4-BE49-F238E27FC236}">
                        <a16:creationId xmlns:a16="http://schemas.microsoft.com/office/drawing/2014/main" id="{B6DB4537-9F3A-40B7-93B5-AE7C58B819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6" name="직사각형 1345">
                    <a:extLst>
                      <a:ext uri="{FF2B5EF4-FFF2-40B4-BE49-F238E27FC236}">
                        <a16:creationId xmlns:a16="http://schemas.microsoft.com/office/drawing/2014/main" id="{40E358CD-EF19-49F7-9A8C-4DDD32A82D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7" name="직사각형 1346">
                    <a:extLst>
                      <a:ext uri="{FF2B5EF4-FFF2-40B4-BE49-F238E27FC236}">
                        <a16:creationId xmlns:a16="http://schemas.microsoft.com/office/drawing/2014/main" id="{B66D44DC-B905-4574-8133-7567456833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8" name="직사각형 1347">
                    <a:extLst>
                      <a:ext uri="{FF2B5EF4-FFF2-40B4-BE49-F238E27FC236}">
                        <a16:creationId xmlns:a16="http://schemas.microsoft.com/office/drawing/2014/main" id="{A21DC3FD-7055-4B1C-BF96-01BFB6451A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9" name="직사각형 1348">
                    <a:extLst>
                      <a:ext uri="{FF2B5EF4-FFF2-40B4-BE49-F238E27FC236}">
                        <a16:creationId xmlns:a16="http://schemas.microsoft.com/office/drawing/2014/main" id="{61C18165-FFEF-4473-8937-383A3D26A7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0" name="직사각형 1349">
                    <a:extLst>
                      <a:ext uri="{FF2B5EF4-FFF2-40B4-BE49-F238E27FC236}">
                        <a16:creationId xmlns:a16="http://schemas.microsoft.com/office/drawing/2014/main" id="{40AA1825-0779-4CFB-964A-A28C468BC5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1" name="직사각형 1350">
                    <a:extLst>
                      <a:ext uri="{FF2B5EF4-FFF2-40B4-BE49-F238E27FC236}">
                        <a16:creationId xmlns:a16="http://schemas.microsoft.com/office/drawing/2014/main" id="{BBA9E931-6925-4B2A-A774-9AC04F0CEA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2" name="직사각형 1351">
                    <a:extLst>
                      <a:ext uri="{FF2B5EF4-FFF2-40B4-BE49-F238E27FC236}">
                        <a16:creationId xmlns:a16="http://schemas.microsoft.com/office/drawing/2014/main" id="{86ACF07C-41DC-4472-AAA4-3C0D08C745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3" name="직사각형 1352">
                    <a:extLst>
                      <a:ext uri="{FF2B5EF4-FFF2-40B4-BE49-F238E27FC236}">
                        <a16:creationId xmlns:a16="http://schemas.microsoft.com/office/drawing/2014/main" id="{005C3719-8345-4256-B1F5-B14B3A200B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4" name="직사각형 1353">
                    <a:extLst>
                      <a:ext uri="{FF2B5EF4-FFF2-40B4-BE49-F238E27FC236}">
                        <a16:creationId xmlns:a16="http://schemas.microsoft.com/office/drawing/2014/main" id="{08085889-737A-432F-9777-A9889505A9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5" name="직사각형 1354">
                    <a:extLst>
                      <a:ext uri="{FF2B5EF4-FFF2-40B4-BE49-F238E27FC236}">
                        <a16:creationId xmlns:a16="http://schemas.microsoft.com/office/drawing/2014/main" id="{9011DD0D-748D-4C5B-B46A-7FD2EFDDA0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6" name="직사각형 1355">
                    <a:extLst>
                      <a:ext uri="{FF2B5EF4-FFF2-40B4-BE49-F238E27FC236}">
                        <a16:creationId xmlns:a16="http://schemas.microsoft.com/office/drawing/2014/main" id="{9499BE01-E457-4ADC-9245-A3F0C3E04D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7" name="직사각형 1356">
                    <a:extLst>
                      <a:ext uri="{FF2B5EF4-FFF2-40B4-BE49-F238E27FC236}">
                        <a16:creationId xmlns:a16="http://schemas.microsoft.com/office/drawing/2014/main" id="{976BA890-1E19-46D5-B0A8-7B79F91D98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8" name="직사각형 1357">
                    <a:extLst>
                      <a:ext uri="{FF2B5EF4-FFF2-40B4-BE49-F238E27FC236}">
                        <a16:creationId xmlns:a16="http://schemas.microsoft.com/office/drawing/2014/main" id="{22CCE3E4-D3DD-4803-8E0E-530F1674D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9" name="직사각형 1358">
                    <a:extLst>
                      <a:ext uri="{FF2B5EF4-FFF2-40B4-BE49-F238E27FC236}">
                        <a16:creationId xmlns:a16="http://schemas.microsoft.com/office/drawing/2014/main" id="{997C4F09-8795-4332-B503-0FB62D980D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0" name="직사각형 1359">
                    <a:extLst>
                      <a:ext uri="{FF2B5EF4-FFF2-40B4-BE49-F238E27FC236}">
                        <a16:creationId xmlns:a16="http://schemas.microsoft.com/office/drawing/2014/main" id="{FC15052B-671D-40AA-98E3-9F2854A06A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1" name="직사각형 1360">
                    <a:extLst>
                      <a:ext uri="{FF2B5EF4-FFF2-40B4-BE49-F238E27FC236}">
                        <a16:creationId xmlns:a16="http://schemas.microsoft.com/office/drawing/2014/main" id="{9ADE94AE-F44F-4FF6-9559-24C9E9213D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2" name="직사각형 1361">
                    <a:extLst>
                      <a:ext uri="{FF2B5EF4-FFF2-40B4-BE49-F238E27FC236}">
                        <a16:creationId xmlns:a16="http://schemas.microsoft.com/office/drawing/2014/main" id="{CDCF3770-C777-4D06-9678-0086CE8740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4" name="그룹 1003">
                  <a:extLst>
                    <a:ext uri="{FF2B5EF4-FFF2-40B4-BE49-F238E27FC236}">
                      <a16:creationId xmlns:a16="http://schemas.microsoft.com/office/drawing/2014/main" id="{C793D473-AF30-4935-8929-1EB91061ABB6}"/>
                    </a:ext>
                  </a:extLst>
                </p:cNvPr>
                <p:cNvGrpSpPr/>
                <p:nvPr userDrawn="1"/>
              </p:nvGrpSpPr>
              <p:grpSpPr>
                <a:xfrm>
                  <a:off x="0" y="526588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305" name="슬라이드 번호 개체 틀 16">
                    <a:extLst>
                      <a:ext uri="{FF2B5EF4-FFF2-40B4-BE49-F238E27FC236}">
                        <a16:creationId xmlns:a16="http://schemas.microsoft.com/office/drawing/2014/main" id="{FD69D1AF-6FB0-4473-8B86-42F1F1B12D5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306" name="직사각형 1305">
                    <a:extLst>
                      <a:ext uri="{FF2B5EF4-FFF2-40B4-BE49-F238E27FC236}">
                        <a16:creationId xmlns:a16="http://schemas.microsoft.com/office/drawing/2014/main" id="{BEC2DFFF-8EF7-4D3B-87EA-EE03FDB668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7" name="직사각형 1306">
                    <a:extLst>
                      <a:ext uri="{FF2B5EF4-FFF2-40B4-BE49-F238E27FC236}">
                        <a16:creationId xmlns:a16="http://schemas.microsoft.com/office/drawing/2014/main" id="{66CA4AEC-F92E-4332-B71D-AD2E588797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8" name="직사각형 1307">
                    <a:extLst>
                      <a:ext uri="{FF2B5EF4-FFF2-40B4-BE49-F238E27FC236}">
                        <a16:creationId xmlns:a16="http://schemas.microsoft.com/office/drawing/2014/main" id="{ADABA8FD-0C4F-49DB-AFC2-F057CF661D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9" name="직사각형 1308">
                    <a:extLst>
                      <a:ext uri="{FF2B5EF4-FFF2-40B4-BE49-F238E27FC236}">
                        <a16:creationId xmlns:a16="http://schemas.microsoft.com/office/drawing/2014/main" id="{6A8FFC6F-C01B-419A-B128-2CB1840EF3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0" name="직사각형 1309">
                    <a:extLst>
                      <a:ext uri="{FF2B5EF4-FFF2-40B4-BE49-F238E27FC236}">
                        <a16:creationId xmlns:a16="http://schemas.microsoft.com/office/drawing/2014/main" id="{C925F0E1-BE7E-4517-B44B-21BDD0F6E9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1" name="직사각형 1310">
                    <a:extLst>
                      <a:ext uri="{FF2B5EF4-FFF2-40B4-BE49-F238E27FC236}">
                        <a16:creationId xmlns:a16="http://schemas.microsoft.com/office/drawing/2014/main" id="{BC180E74-3780-41ED-A8AB-FE381B7E7E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2" name="직사각형 1311">
                    <a:extLst>
                      <a:ext uri="{FF2B5EF4-FFF2-40B4-BE49-F238E27FC236}">
                        <a16:creationId xmlns:a16="http://schemas.microsoft.com/office/drawing/2014/main" id="{47860C22-04B0-4A87-8A15-25C76252E3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3" name="직사각형 1312">
                    <a:extLst>
                      <a:ext uri="{FF2B5EF4-FFF2-40B4-BE49-F238E27FC236}">
                        <a16:creationId xmlns:a16="http://schemas.microsoft.com/office/drawing/2014/main" id="{5C900757-615F-4E96-BE00-5C2C1555DB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4" name="직사각형 1313">
                    <a:extLst>
                      <a:ext uri="{FF2B5EF4-FFF2-40B4-BE49-F238E27FC236}">
                        <a16:creationId xmlns:a16="http://schemas.microsoft.com/office/drawing/2014/main" id="{25B07945-45D4-408D-9ABE-E4C7E45D34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5" name="직사각형 1314">
                    <a:extLst>
                      <a:ext uri="{FF2B5EF4-FFF2-40B4-BE49-F238E27FC236}">
                        <a16:creationId xmlns:a16="http://schemas.microsoft.com/office/drawing/2014/main" id="{7B18842A-172F-4B2C-AEDC-2E96FA0426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6" name="직사각형 1315">
                    <a:extLst>
                      <a:ext uri="{FF2B5EF4-FFF2-40B4-BE49-F238E27FC236}">
                        <a16:creationId xmlns:a16="http://schemas.microsoft.com/office/drawing/2014/main" id="{F7CB20EB-B9B2-407C-9B2E-A32EDBFC96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7" name="직사각형 1316">
                    <a:extLst>
                      <a:ext uri="{FF2B5EF4-FFF2-40B4-BE49-F238E27FC236}">
                        <a16:creationId xmlns:a16="http://schemas.microsoft.com/office/drawing/2014/main" id="{4AB94D74-34BD-4B4F-8611-6EB60FCAFB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8" name="직사각형 1317">
                    <a:extLst>
                      <a:ext uri="{FF2B5EF4-FFF2-40B4-BE49-F238E27FC236}">
                        <a16:creationId xmlns:a16="http://schemas.microsoft.com/office/drawing/2014/main" id="{E42A05AB-41A5-4631-8243-51190B8D9F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9" name="직사각형 1318">
                    <a:extLst>
                      <a:ext uri="{FF2B5EF4-FFF2-40B4-BE49-F238E27FC236}">
                        <a16:creationId xmlns:a16="http://schemas.microsoft.com/office/drawing/2014/main" id="{FF4A76F1-7174-4E6C-91C4-88C994E0A8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0" name="직사각형 1319">
                    <a:extLst>
                      <a:ext uri="{FF2B5EF4-FFF2-40B4-BE49-F238E27FC236}">
                        <a16:creationId xmlns:a16="http://schemas.microsoft.com/office/drawing/2014/main" id="{CE1E7368-743F-489C-8BC5-67F8549394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1" name="직사각형 1320">
                    <a:extLst>
                      <a:ext uri="{FF2B5EF4-FFF2-40B4-BE49-F238E27FC236}">
                        <a16:creationId xmlns:a16="http://schemas.microsoft.com/office/drawing/2014/main" id="{3AB88D5E-BC2C-49CC-9E1A-F03EA0997F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2" name="직사각형 1321">
                    <a:extLst>
                      <a:ext uri="{FF2B5EF4-FFF2-40B4-BE49-F238E27FC236}">
                        <a16:creationId xmlns:a16="http://schemas.microsoft.com/office/drawing/2014/main" id="{042554CE-1875-4104-BFA5-373AE71C3F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3" name="직사각형 1322">
                    <a:extLst>
                      <a:ext uri="{FF2B5EF4-FFF2-40B4-BE49-F238E27FC236}">
                        <a16:creationId xmlns:a16="http://schemas.microsoft.com/office/drawing/2014/main" id="{21D599D1-AFA5-4557-8091-5C2E9B8924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4" name="직사각형 1323">
                    <a:extLst>
                      <a:ext uri="{FF2B5EF4-FFF2-40B4-BE49-F238E27FC236}">
                        <a16:creationId xmlns:a16="http://schemas.microsoft.com/office/drawing/2014/main" id="{B1F58211-E6D6-4DB8-B315-D79ED7F590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5" name="직사각형 1324">
                    <a:extLst>
                      <a:ext uri="{FF2B5EF4-FFF2-40B4-BE49-F238E27FC236}">
                        <a16:creationId xmlns:a16="http://schemas.microsoft.com/office/drawing/2014/main" id="{3E3EDDBB-51C0-4DA7-A461-8A72421A7A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6" name="직사각형 1325">
                    <a:extLst>
                      <a:ext uri="{FF2B5EF4-FFF2-40B4-BE49-F238E27FC236}">
                        <a16:creationId xmlns:a16="http://schemas.microsoft.com/office/drawing/2014/main" id="{46DA07A5-E4EF-4A6F-8E66-392B0137FE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7" name="직사각형 1326">
                    <a:extLst>
                      <a:ext uri="{FF2B5EF4-FFF2-40B4-BE49-F238E27FC236}">
                        <a16:creationId xmlns:a16="http://schemas.microsoft.com/office/drawing/2014/main" id="{5D5F4F40-9239-471F-A95D-06A1CD4D60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8" name="직사각형 1327">
                    <a:extLst>
                      <a:ext uri="{FF2B5EF4-FFF2-40B4-BE49-F238E27FC236}">
                        <a16:creationId xmlns:a16="http://schemas.microsoft.com/office/drawing/2014/main" id="{8A9A1578-9D00-40FB-86C4-BB31565D8B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9" name="직사각형 1328">
                    <a:extLst>
                      <a:ext uri="{FF2B5EF4-FFF2-40B4-BE49-F238E27FC236}">
                        <a16:creationId xmlns:a16="http://schemas.microsoft.com/office/drawing/2014/main" id="{EBA99C85-6725-4A57-8422-C5F392213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0" name="직사각형 1329">
                    <a:extLst>
                      <a:ext uri="{FF2B5EF4-FFF2-40B4-BE49-F238E27FC236}">
                        <a16:creationId xmlns:a16="http://schemas.microsoft.com/office/drawing/2014/main" id="{858F6E4A-4CE3-44C7-B90C-2756EE00BC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1" name="직사각형 1330">
                    <a:extLst>
                      <a:ext uri="{FF2B5EF4-FFF2-40B4-BE49-F238E27FC236}">
                        <a16:creationId xmlns:a16="http://schemas.microsoft.com/office/drawing/2014/main" id="{B44158F6-3429-4F80-811A-AEE9FCA097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2" name="직사각형 1331">
                    <a:extLst>
                      <a:ext uri="{FF2B5EF4-FFF2-40B4-BE49-F238E27FC236}">
                        <a16:creationId xmlns:a16="http://schemas.microsoft.com/office/drawing/2014/main" id="{641B498E-4379-43AC-9974-9122CDD1EC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3" name="직사각형 1332">
                    <a:extLst>
                      <a:ext uri="{FF2B5EF4-FFF2-40B4-BE49-F238E27FC236}">
                        <a16:creationId xmlns:a16="http://schemas.microsoft.com/office/drawing/2014/main" id="{36004348-83E4-4CF2-AAA3-86B1C8562F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5" name="그룹 1004">
                  <a:extLst>
                    <a:ext uri="{FF2B5EF4-FFF2-40B4-BE49-F238E27FC236}">
                      <a16:creationId xmlns:a16="http://schemas.microsoft.com/office/drawing/2014/main" id="{998335E2-FF57-4203-A2C5-0CB9C09A1651}"/>
                    </a:ext>
                  </a:extLst>
                </p:cNvPr>
                <p:cNvGrpSpPr/>
                <p:nvPr userDrawn="1"/>
              </p:nvGrpSpPr>
              <p:grpSpPr>
                <a:xfrm>
                  <a:off x="0" y="575299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276" name="슬라이드 번호 개체 틀 16">
                    <a:extLst>
                      <a:ext uri="{FF2B5EF4-FFF2-40B4-BE49-F238E27FC236}">
                        <a16:creationId xmlns:a16="http://schemas.microsoft.com/office/drawing/2014/main" id="{460D6A6C-A943-4E07-8ECA-0D38ED1D281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277" name="직사각형 1276">
                    <a:extLst>
                      <a:ext uri="{FF2B5EF4-FFF2-40B4-BE49-F238E27FC236}">
                        <a16:creationId xmlns:a16="http://schemas.microsoft.com/office/drawing/2014/main" id="{9A5CBBB2-49DD-43FC-9C86-FAFF838DE3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8" name="직사각형 1277">
                    <a:extLst>
                      <a:ext uri="{FF2B5EF4-FFF2-40B4-BE49-F238E27FC236}">
                        <a16:creationId xmlns:a16="http://schemas.microsoft.com/office/drawing/2014/main" id="{5E78699A-07E8-4D3E-9894-5E446E3057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9" name="직사각형 1278">
                    <a:extLst>
                      <a:ext uri="{FF2B5EF4-FFF2-40B4-BE49-F238E27FC236}">
                        <a16:creationId xmlns:a16="http://schemas.microsoft.com/office/drawing/2014/main" id="{A0AABABE-6E49-4877-BA0B-5BB52DF113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0" name="직사각형 1279">
                    <a:extLst>
                      <a:ext uri="{FF2B5EF4-FFF2-40B4-BE49-F238E27FC236}">
                        <a16:creationId xmlns:a16="http://schemas.microsoft.com/office/drawing/2014/main" id="{A8B3415A-A47C-4A27-8C11-B3A7872A91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1" name="직사각형 1280">
                    <a:extLst>
                      <a:ext uri="{FF2B5EF4-FFF2-40B4-BE49-F238E27FC236}">
                        <a16:creationId xmlns:a16="http://schemas.microsoft.com/office/drawing/2014/main" id="{0AC73E8E-F696-43AB-8A62-DA432FB05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2" name="직사각형 1281">
                    <a:extLst>
                      <a:ext uri="{FF2B5EF4-FFF2-40B4-BE49-F238E27FC236}">
                        <a16:creationId xmlns:a16="http://schemas.microsoft.com/office/drawing/2014/main" id="{5780DF24-25C7-46E2-824D-6CF40D0C7F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3" name="직사각형 1282">
                    <a:extLst>
                      <a:ext uri="{FF2B5EF4-FFF2-40B4-BE49-F238E27FC236}">
                        <a16:creationId xmlns:a16="http://schemas.microsoft.com/office/drawing/2014/main" id="{9EB6DCAC-7551-42E5-AAF5-5ED5DB04E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4" name="직사각형 1283">
                    <a:extLst>
                      <a:ext uri="{FF2B5EF4-FFF2-40B4-BE49-F238E27FC236}">
                        <a16:creationId xmlns:a16="http://schemas.microsoft.com/office/drawing/2014/main" id="{AC3837E4-123A-4E0F-BDEB-F7EAA66BA4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5" name="직사각형 1284">
                    <a:extLst>
                      <a:ext uri="{FF2B5EF4-FFF2-40B4-BE49-F238E27FC236}">
                        <a16:creationId xmlns:a16="http://schemas.microsoft.com/office/drawing/2014/main" id="{DB1A0B12-1684-44F8-870D-5419749887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6" name="직사각형 1285">
                    <a:extLst>
                      <a:ext uri="{FF2B5EF4-FFF2-40B4-BE49-F238E27FC236}">
                        <a16:creationId xmlns:a16="http://schemas.microsoft.com/office/drawing/2014/main" id="{515878E9-4278-4DB2-B816-96F1A7D56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7" name="직사각형 1286">
                    <a:extLst>
                      <a:ext uri="{FF2B5EF4-FFF2-40B4-BE49-F238E27FC236}">
                        <a16:creationId xmlns:a16="http://schemas.microsoft.com/office/drawing/2014/main" id="{16BCB72B-2E04-49A4-B31E-F2D4E56B95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8" name="직사각형 1287">
                    <a:extLst>
                      <a:ext uri="{FF2B5EF4-FFF2-40B4-BE49-F238E27FC236}">
                        <a16:creationId xmlns:a16="http://schemas.microsoft.com/office/drawing/2014/main" id="{E45DD5BF-9F7A-4976-96E8-FDD6EB9267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9" name="직사각형 1288">
                    <a:extLst>
                      <a:ext uri="{FF2B5EF4-FFF2-40B4-BE49-F238E27FC236}">
                        <a16:creationId xmlns:a16="http://schemas.microsoft.com/office/drawing/2014/main" id="{E939F71A-A2C0-4E11-9431-97AE94F750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0" name="직사각형 1289">
                    <a:extLst>
                      <a:ext uri="{FF2B5EF4-FFF2-40B4-BE49-F238E27FC236}">
                        <a16:creationId xmlns:a16="http://schemas.microsoft.com/office/drawing/2014/main" id="{711AA2C8-E633-4316-B1C0-FB6A5FE091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1" name="직사각형 1290">
                    <a:extLst>
                      <a:ext uri="{FF2B5EF4-FFF2-40B4-BE49-F238E27FC236}">
                        <a16:creationId xmlns:a16="http://schemas.microsoft.com/office/drawing/2014/main" id="{ED7F30B1-FD05-4B4E-8F34-16F617AE4F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2" name="직사각형 1291">
                    <a:extLst>
                      <a:ext uri="{FF2B5EF4-FFF2-40B4-BE49-F238E27FC236}">
                        <a16:creationId xmlns:a16="http://schemas.microsoft.com/office/drawing/2014/main" id="{C07ED154-C88B-4DE5-B3BE-1447364A49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3" name="직사각형 1292">
                    <a:extLst>
                      <a:ext uri="{FF2B5EF4-FFF2-40B4-BE49-F238E27FC236}">
                        <a16:creationId xmlns:a16="http://schemas.microsoft.com/office/drawing/2014/main" id="{EA1B6310-BFBF-4C2B-A1D2-51FCD869B4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4" name="직사각형 1293">
                    <a:extLst>
                      <a:ext uri="{FF2B5EF4-FFF2-40B4-BE49-F238E27FC236}">
                        <a16:creationId xmlns:a16="http://schemas.microsoft.com/office/drawing/2014/main" id="{E28EDDF8-A81B-4741-B0B7-B98DB769F7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5" name="직사각형 1294">
                    <a:extLst>
                      <a:ext uri="{FF2B5EF4-FFF2-40B4-BE49-F238E27FC236}">
                        <a16:creationId xmlns:a16="http://schemas.microsoft.com/office/drawing/2014/main" id="{56130A0D-9567-45D8-91CA-0EB829C3A6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6" name="직사각형 1295">
                    <a:extLst>
                      <a:ext uri="{FF2B5EF4-FFF2-40B4-BE49-F238E27FC236}">
                        <a16:creationId xmlns:a16="http://schemas.microsoft.com/office/drawing/2014/main" id="{827FF308-C140-4FF4-8A56-1296116549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7" name="직사각형 1296">
                    <a:extLst>
                      <a:ext uri="{FF2B5EF4-FFF2-40B4-BE49-F238E27FC236}">
                        <a16:creationId xmlns:a16="http://schemas.microsoft.com/office/drawing/2014/main" id="{E5BE148A-8253-4BB3-87E1-79CC20F79B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8" name="직사각형 1297">
                    <a:extLst>
                      <a:ext uri="{FF2B5EF4-FFF2-40B4-BE49-F238E27FC236}">
                        <a16:creationId xmlns:a16="http://schemas.microsoft.com/office/drawing/2014/main" id="{8C79BC99-0B95-4FD4-A51F-006030E5F9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9" name="직사각형 1298">
                    <a:extLst>
                      <a:ext uri="{FF2B5EF4-FFF2-40B4-BE49-F238E27FC236}">
                        <a16:creationId xmlns:a16="http://schemas.microsoft.com/office/drawing/2014/main" id="{D9D7BD57-B505-458E-9D5C-04DEF7C385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0" name="직사각형 1299">
                    <a:extLst>
                      <a:ext uri="{FF2B5EF4-FFF2-40B4-BE49-F238E27FC236}">
                        <a16:creationId xmlns:a16="http://schemas.microsoft.com/office/drawing/2014/main" id="{848AA3CC-F650-496C-8161-3EB919F68F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1" name="직사각형 1300">
                    <a:extLst>
                      <a:ext uri="{FF2B5EF4-FFF2-40B4-BE49-F238E27FC236}">
                        <a16:creationId xmlns:a16="http://schemas.microsoft.com/office/drawing/2014/main" id="{89995777-3930-441D-8989-56EE8FECC6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2" name="직사각형 1301">
                    <a:extLst>
                      <a:ext uri="{FF2B5EF4-FFF2-40B4-BE49-F238E27FC236}">
                        <a16:creationId xmlns:a16="http://schemas.microsoft.com/office/drawing/2014/main" id="{7694DECA-E9A3-4389-A7EC-9CCDB3655F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3" name="직사각형 1302">
                    <a:extLst>
                      <a:ext uri="{FF2B5EF4-FFF2-40B4-BE49-F238E27FC236}">
                        <a16:creationId xmlns:a16="http://schemas.microsoft.com/office/drawing/2014/main" id="{173B02B5-D4BD-4239-BA37-CA3EE5D86E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4" name="직사각형 1303">
                    <a:extLst>
                      <a:ext uri="{FF2B5EF4-FFF2-40B4-BE49-F238E27FC236}">
                        <a16:creationId xmlns:a16="http://schemas.microsoft.com/office/drawing/2014/main" id="{0F351E98-5D66-4464-9EFE-C7DD3403BD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6" name="그룹 1005">
                  <a:extLst>
                    <a:ext uri="{FF2B5EF4-FFF2-40B4-BE49-F238E27FC236}">
                      <a16:creationId xmlns:a16="http://schemas.microsoft.com/office/drawing/2014/main" id="{05505F63-52AA-4C67-A5F1-461B06B4FC64}"/>
                    </a:ext>
                  </a:extLst>
                </p:cNvPr>
                <p:cNvGrpSpPr/>
                <p:nvPr userDrawn="1"/>
              </p:nvGrpSpPr>
              <p:grpSpPr>
                <a:xfrm>
                  <a:off x="0" y="6240108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247" name="슬라이드 번호 개체 틀 16">
                    <a:extLst>
                      <a:ext uri="{FF2B5EF4-FFF2-40B4-BE49-F238E27FC236}">
                        <a16:creationId xmlns:a16="http://schemas.microsoft.com/office/drawing/2014/main" id="{B2268B64-989B-4DE3-B6CB-1E360713079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248" name="직사각형 1247">
                    <a:extLst>
                      <a:ext uri="{FF2B5EF4-FFF2-40B4-BE49-F238E27FC236}">
                        <a16:creationId xmlns:a16="http://schemas.microsoft.com/office/drawing/2014/main" id="{A161B459-A6EE-4B2B-8BEB-FBF7F00304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9" name="직사각형 1248">
                    <a:extLst>
                      <a:ext uri="{FF2B5EF4-FFF2-40B4-BE49-F238E27FC236}">
                        <a16:creationId xmlns:a16="http://schemas.microsoft.com/office/drawing/2014/main" id="{7F40C05A-A636-4907-A7D5-12F4B6D53F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0" name="직사각형 1249">
                    <a:extLst>
                      <a:ext uri="{FF2B5EF4-FFF2-40B4-BE49-F238E27FC236}">
                        <a16:creationId xmlns:a16="http://schemas.microsoft.com/office/drawing/2014/main" id="{83B22D2F-E306-49D1-9E6F-4FB314ABB2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1" name="직사각형 1250">
                    <a:extLst>
                      <a:ext uri="{FF2B5EF4-FFF2-40B4-BE49-F238E27FC236}">
                        <a16:creationId xmlns:a16="http://schemas.microsoft.com/office/drawing/2014/main" id="{65736906-2ED6-411C-B1D1-EF29A6FBAA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2" name="직사각형 1251">
                    <a:extLst>
                      <a:ext uri="{FF2B5EF4-FFF2-40B4-BE49-F238E27FC236}">
                        <a16:creationId xmlns:a16="http://schemas.microsoft.com/office/drawing/2014/main" id="{D8E1E584-F94E-4413-8C8A-877E8F2F05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3" name="직사각형 1252">
                    <a:extLst>
                      <a:ext uri="{FF2B5EF4-FFF2-40B4-BE49-F238E27FC236}">
                        <a16:creationId xmlns:a16="http://schemas.microsoft.com/office/drawing/2014/main" id="{7F3C83B8-4B83-42B1-BF81-4E43CBAA3E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4" name="직사각형 1253">
                    <a:extLst>
                      <a:ext uri="{FF2B5EF4-FFF2-40B4-BE49-F238E27FC236}">
                        <a16:creationId xmlns:a16="http://schemas.microsoft.com/office/drawing/2014/main" id="{EEBABD8C-B4E1-4879-91A7-6A043A9D86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5" name="직사각형 1254">
                    <a:extLst>
                      <a:ext uri="{FF2B5EF4-FFF2-40B4-BE49-F238E27FC236}">
                        <a16:creationId xmlns:a16="http://schemas.microsoft.com/office/drawing/2014/main" id="{77C1DC2E-B94C-4510-8365-8B863AB201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6" name="직사각형 1255">
                    <a:extLst>
                      <a:ext uri="{FF2B5EF4-FFF2-40B4-BE49-F238E27FC236}">
                        <a16:creationId xmlns:a16="http://schemas.microsoft.com/office/drawing/2014/main" id="{D7D4F6C0-A1E7-4F4D-9E06-7F43E51DA8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7" name="직사각형 1256">
                    <a:extLst>
                      <a:ext uri="{FF2B5EF4-FFF2-40B4-BE49-F238E27FC236}">
                        <a16:creationId xmlns:a16="http://schemas.microsoft.com/office/drawing/2014/main" id="{BF4C460A-59B9-452F-AC6C-AB68F7071E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8" name="직사각형 1257">
                    <a:extLst>
                      <a:ext uri="{FF2B5EF4-FFF2-40B4-BE49-F238E27FC236}">
                        <a16:creationId xmlns:a16="http://schemas.microsoft.com/office/drawing/2014/main" id="{CC223AEC-3513-461B-97EF-A404E953BC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9" name="직사각형 1258">
                    <a:extLst>
                      <a:ext uri="{FF2B5EF4-FFF2-40B4-BE49-F238E27FC236}">
                        <a16:creationId xmlns:a16="http://schemas.microsoft.com/office/drawing/2014/main" id="{841238ED-391C-46A8-8597-AE1055B3A6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0" name="직사각형 1259">
                    <a:extLst>
                      <a:ext uri="{FF2B5EF4-FFF2-40B4-BE49-F238E27FC236}">
                        <a16:creationId xmlns:a16="http://schemas.microsoft.com/office/drawing/2014/main" id="{D90BB3F7-7811-402E-9D39-F399AD1220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1" name="직사각형 1260">
                    <a:extLst>
                      <a:ext uri="{FF2B5EF4-FFF2-40B4-BE49-F238E27FC236}">
                        <a16:creationId xmlns:a16="http://schemas.microsoft.com/office/drawing/2014/main" id="{EC86E9AC-C626-43F1-8643-58A38A7E29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2" name="직사각형 1261">
                    <a:extLst>
                      <a:ext uri="{FF2B5EF4-FFF2-40B4-BE49-F238E27FC236}">
                        <a16:creationId xmlns:a16="http://schemas.microsoft.com/office/drawing/2014/main" id="{16B74D9F-3B24-41AB-9CFD-E91CA6738C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3" name="직사각형 1262">
                    <a:extLst>
                      <a:ext uri="{FF2B5EF4-FFF2-40B4-BE49-F238E27FC236}">
                        <a16:creationId xmlns:a16="http://schemas.microsoft.com/office/drawing/2014/main" id="{06E7F518-E277-4716-AB09-B91462614F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4" name="직사각형 1263">
                    <a:extLst>
                      <a:ext uri="{FF2B5EF4-FFF2-40B4-BE49-F238E27FC236}">
                        <a16:creationId xmlns:a16="http://schemas.microsoft.com/office/drawing/2014/main" id="{4D794CAE-E82B-468C-A9ED-4712A5B9E5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5" name="직사각형 1264">
                    <a:extLst>
                      <a:ext uri="{FF2B5EF4-FFF2-40B4-BE49-F238E27FC236}">
                        <a16:creationId xmlns:a16="http://schemas.microsoft.com/office/drawing/2014/main" id="{AA72B675-E1BA-422F-9334-82F384FAAE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6" name="직사각형 1265">
                    <a:extLst>
                      <a:ext uri="{FF2B5EF4-FFF2-40B4-BE49-F238E27FC236}">
                        <a16:creationId xmlns:a16="http://schemas.microsoft.com/office/drawing/2014/main" id="{AC56A5FA-63A6-45D4-8D0C-E5CCBC1C3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7" name="직사각형 1266">
                    <a:extLst>
                      <a:ext uri="{FF2B5EF4-FFF2-40B4-BE49-F238E27FC236}">
                        <a16:creationId xmlns:a16="http://schemas.microsoft.com/office/drawing/2014/main" id="{9565E3DB-C71C-41E8-BB3B-D0E5E76C8C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8" name="직사각형 1267">
                    <a:extLst>
                      <a:ext uri="{FF2B5EF4-FFF2-40B4-BE49-F238E27FC236}">
                        <a16:creationId xmlns:a16="http://schemas.microsoft.com/office/drawing/2014/main" id="{7F59ACCC-7DAE-4460-8873-E9AF536279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9" name="직사각형 1268">
                    <a:extLst>
                      <a:ext uri="{FF2B5EF4-FFF2-40B4-BE49-F238E27FC236}">
                        <a16:creationId xmlns:a16="http://schemas.microsoft.com/office/drawing/2014/main" id="{F848D653-7B81-40D2-A0FB-775868F1A6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0" name="직사각형 1269">
                    <a:extLst>
                      <a:ext uri="{FF2B5EF4-FFF2-40B4-BE49-F238E27FC236}">
                        <a16:creationId xmlns:a16="http://schemas.microsoft.com/office/drawing/2014/main" id="{5100BAB3-43D8-45FC-9235-715AEFEEE4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1" name="직사각형 1270">
                    <a:extLst>
                      <a:ext uri="{FF2B5EF4-FFF2-40B4-BE49-F238E27FC236}">
                        <a16:creationId xmlns:a16="http://schemas.microsoft.com/office/drawing/2014/main" id="{7A6C285B-AF4E-4E25-ACDD-4B18268625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2" name="직사각형 1271">
                    <a:extLst>
                      <a:ext uri="{FF2B5EF4-FFF2-40B4-BE49-F238E27FC236}">
                        <a16:creationId xmlns:a16="http://schemas.microsoft.com/office/drawing/2014/main" id="{53199CAB-001A-451D-8127-1CFD273ED0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3" name="직사각형 1272">
                    <a:extLst>
                      <a:ext uri="{FF2B5EF4-FFF2-40B4-BE49-F238E27FC236}">
                        <a16:creationId xmlns:a16="http://schemas.microsoft.com/office/drawing/2014/main" id="{21313552-D31C-4B84-8CDE-A96B17B75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4" name="직사각형 1273">
                    <a:extLst>
                      <a:ext uri="{FF2B5EF4-FFF2-40B4-BE49-F238E27FC236}">
                        <a16:creationId xmlns:a16="http://schemas.microsoft.com/office/drawing/2014/main" id="{EC31714B-AE7F-447D-9DC0-E8D36C1B7F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5" name="직사각형 1274">
                    <a:extLst>
                      <a:ext uri="{FF2B5EF4-FFF2-40B4-BE49-F238E27FC236}">
                        <a16:creationId xmlns:a16="http://schemas.microsoft.com/office/drawing/2014/main" id="{72E62EB9-3F07-484E-A51B-6579634B5F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7" name="그룹 1006">
                  <a:extLst>
                    <a:ext uri="{FF2B5EF4-FFF2-40B4-BE49-F238E27FC236}">
                      <a16:creationId xmlns:a16="http://schemas.microsoft.com/office/drawing/2014/main" id="{9A0E4321-5D8D-4353-B9A5-F044BDCEBEAB}"/>
                    </a:ext>
                  </a:extLst>
                </p:cNvPr>
                <p:cNvGrpSpPr/>
                <p:nvPr userDrawn="1"/>
              </p:nvGrpSpPr>
              <p:grpSpPr>
                <a:xfrm>
                  <a:off x="0" y="0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218" name="슬라이드 번호 개체 틀 16">
                    <a:extLst>
                      <a:ext uri="{FF2B5EF4-FFF2-40B4-BE49-F238E27FC236}">
                        <a16:creationId xmlns:a16="http://schemas.microsoft.com/office/drawing/2014/main" id="{41D18EC2-ABDD-4EA0-B6F4-17DA61B419B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219" name="직사각형 1218">
                    <a:extLst>
                      <a:ext uri="{FF2B5EF4-FFF2-40B4-BE49-F238E27FC236}">
                        <a16:creationId xmlns:a16="http://schemas.microsoft.com/office/drawing/2014/main" id="{08AA6408-BDF8-4361-951B-7C0477F7D4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0" name="직사각형 1219">
                    <a:extLst>
                      <a:ext uri="{FF2B5EF4-FFF2-40B4-BE49-F238E27FC236}">
                        <a16:creationId xmlns:a16="http://schemas.microsoft.com/office/drawing/2014/main" id="{01B4A9DA-FFDF-46B8-89CF-EA7A339CC1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1" name="직사각형 1220">
                    <a:extLst>
                      <a:ext uri="{FF2B5EF4-FFF2-40B4-BE49-F238E27FC236}">
                        <a16:creationId xmlns:a16="http://schemas.microsoft.com/office/drawing/2014/main" id="{D34283AA-6AA7-477A-A2DB-A0A295E515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2" name="직사각형 1221">
                    <a:extLst>
                      <a:ext uri="{FF2B5EF4-FFF2-40B4-BE49-F238E27FC236}">
                        <a16:creationId xmlns:a16="http://schemas.microsoft.com/office/drawing/2014/main" id="{FABD350D-1383-4D49-AE89-9CEC9F4DF2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3" name="직사각형 1222">
                    <a:extLst>
                      <a:ext uri="{FF2B5EF4-FFF2-40B4-BE49-F238E27FC236}">
                        <a16:creationId xmlns:a16="http://schemas.microsoft.com/office/drawing/2014/main" id="{EC258BDC-0449-4D24-987D-7BB51846F8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E4535C9-9905-4545-861A-3D3E64BF3A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5" name="직사각형 1224">
                    <a:extLst>
                      <a:ext uri="{FF2B5EF4-FFF2-40B4-BE49-F238E27FC236}">
                        <a16:creationId xmlns:a16="http://schemas.microsoft.com/office/drawing/2014/main" id="{B1FAFD55-AD95-4F22-80D0-F5615A725E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6" name="직사각형 1225">
                    <a:extLst>
                      <a:ext uri="{FF2B5EF4-FFF2-40B4-BE49-F238E27FC236}">
                        <a16:creationId xmlns:a16="http://schemas.microsoft.com/office/drawing/2014/main" id="{2BF07E9C-30B6-41AF-B0B7-577F01BA2C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7" name="직사각형 1226">
                    <a:extLst>
                      <a:ext uri="{FF2B5EF4-FFF2-40B4-BE49-F238E27FC236}">
                        <a16:creationId xmlns:a16="http://schemas.microsoft.com/office/drawing/2014/main" id="{0D9B3754-42C0-4EF6-A420-CE23985E9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8" name="직사각형 1227">
                    <a:extLst>
                      <a:ext uri="{FF2B5EF4-FFF2-40B4-BE49-F238E27FC236}">
                        <a16:creationId xmlns:a16="http://schemas.microsoft.com/office/drawing/2014/main" id="{61160B04-7AE9-4092-8FAE-806204E7E8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9" name="직사각형 1228">
                    <a:extLst>
                      <a:ext uri="{FF2B5EF4-FFF2-40B4-BE49-F238E27FC236}">
                        <a16:creationId xmlns:a16="http://schemas.microsoft.com/office/drawing/2014/main" id="{070B678D-2BE4-4D84-908B-B35423F38F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0" name="직사각형 1229">
                    <a:extLst>
                      <a:ext uri="{FF2B5EF4-FFF2-40B4-BE49-F238E27FC236}">
                        <a16:creationId xmlns:a16="http://schemas.microsoft.com/office/drawing/2014/main" id="{67F290F9-F3EF-435B-9C49-68F3C6818B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1" name="직사각형 1230">
                    <a:extLst>
                      <a:ext uri="{FF2B5EF4-FFF2-40B4-BE49-F238E27FC236}">
                        <a16:creationId xmlns:a16="http://schemas.microsoft.com/office/drawing/2014/main" id="{D2CB308E-4CE5-4196-827D-6E59461FE1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2" name="직사각형 1231">
                    <a:extLst>
                      <a:ext uri="{FF2B5EF4-FFF2-40B4-BE49-F238E27FC236}">
                        <a16:creationId xmlns:a16="http://schemas.microsoft.com/office/drawing/2014/main" id="{9236A64A-4B9D-4000-A9E8-5CCAD43B1D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3" name="직사각형 1232">
                    <a:extLst>
                      <a:ext uri="{FF2B5EF4-FFF2-40B4-BE49-F238E27FC236}">
                        <a16:creationId xmlns:a16="http://schemas.microsoft.com/office/drawing/2014/main" id="{A23B3A2D-EAB6-4F5F-A384-6D5386F37C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4" name="직사각형 1233">
                    <a:extLst>
                      <a:ext uri="{FF2B5EF4-FFF2-40B4-BE49-F238E27FC236}">
                        <a16:creationId xmlns:a16="http://schemas.microsoft.com/office/drawing/2014/main" id="{B7750C6B-5785-4060-B1BB-9A1FAC2602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5" name="직사각형 1234">
                    <a:extLst>
                      <a:ext uri="{FF2B5EF4-FFF2-40B4-BE49-F238E27FC236}">
                        <a16:creationId xmlns:a16="http://schemas.microsoft.com/office/drawing/2014/main" id="{70E6E765-69F7-42F4-811E-978A7B2CEE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6" name="직사각형 1235">
                    <a:extLst>
                      <a:ext uri="{FF2B5EF4-FFF2-40B4-BE49-F238E27FC236}">
                        <a16:creationId xmlns:a16="http://schemas.microsoft.com/office/drawing/2014/main" id="{8EB6E7C5-66CA-4BEE-A439-070F360658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7" name="직사각형 1236">
                    <a:extLst>
                      <a:ext uri="{FF2B5EF4-FFF2-40B4-BE49-F238E27FC236}">
                        <a16:creationId xmlns:a16="http://schemas.microsoft.com/office/drawing/2014/main" id="{44138193-A4F6-41DE-AA58-8D354E94CA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8" name="직사각형 1237">
                    <a:extLst>
                      <a:ext uri="{FF2B5EF4-FFF2-40B4-BE49-F238E27FC236}">
                        <a16:creationId xmlns:a16="http://schemas.microsoft.com/office/drawing/2014/main" id="{CC5EC17E-35EB-4C37-B6B5-FAC2CA3665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9" name="직사각형 1238">
                    <a:extLst>
                      <a:ext uri="{FF2B5EF4-FFF2-40B4-BE49-F238E27FC236}">
                        <a16:creationId xmlns:a16="http://schemas.microsoft.com/office/drawing/2014/main" id="{2A4A83D5-E044-4F80-81DB-AF032BD06F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0" name="직사각형 1239">
                    <a:extLst>
                      <a:ext uri="{FF2B5EF4-FFF2-40B4-BE49-F238E27FC236}">
                        <a16:creationId xmlns:a16="http://schemas.microsoft.com/office/drawing/2014/main" id="{0A249562-881B-4E40-ACE5-7F0EEB49EA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1" name="직사각형 1240">
                    <a:extLst>
                      <a:ext uri="{FF2B5EF4-FFF2-40B4-BE49-F238E27FC236}">
                        <a16:creationId xmlns:a16="http://schemas.microsoft.com/office/drawing/2014/main" id="{457FD63E-7C31-4F0A-A190-EC9AE6D6C1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2" name="직사각형 1241">
                    <a:extLst>
                      <a:ext uri="{FF2B5EF4-FFF2-40B4-BE49-F238E27FC236}">
                        <a16:creationId xmlns:a16="http://schemas.microsoft.com/office/drawing/2014/main" id="{378E1408-0951-4397-A6B0-96881CAAFC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3" name="직사각형 1242">
                    <a:extLst>
                      <a:ext uri="{FF2B5EF4-FFF2-40B4-BE49-F238E27FC236}">
                        <a16:creationId xmlns:a16="http://schemas.microsoft.com/office/drawing/2014/main" id="{8D67F42B-3ED9-4E9C-9655-5A44A54FDE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4" name="직사각형 1243">
                    <a:extLst>
                      <a:ext uri="{FF2B5EF4-FFF2-40B4-BE49-F238E27FC236}">
                        <a16:creationId xmlns:a16="http://schemas.microsoft.com/office/drawing/2014/main" id="{6876BE79-D9AA-4FE4-818E-EED48E808B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5" name="직사각형 1244">
                    <a:extLst>
                      <a:ext uri="{FF2B5EF4-FFF2-40B4-BE49-F238E27FC236}">
                        <a16:creationId xmlns:a16="http://schemas.microsoft.com/office/drawing/2014/main" id="{91787407-8096-4C58-B120-4968C8558A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6" name="직사각형 1245">
                    <a:extLst>
                      <a:ext uri="{FF2B5EF4-FFF2-40B4-BE49-F238E27FC236}">
                        <a16:creationId xmlns:a16="http://schemas.microsoft.com/office/drawing/2014/main" id="{762C1EE3-03B1-4C77-B59D-FBEFA0FE9B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8" name="그룹 1007">
                  <a:extLst>
                    <a:ext uri="{FF2B5EF4-FFF2-40B4-BE49-F238E27FC236}">
                      <a16:creationId xmlns:a16="http://schemas.microsoft.com/office/drawing/2014/main" id="{4E73993C-BCDC-48C6-B7E6-EE601241A054}"/>
                    </a:ext>
                  </a:extLst>
                </p:cNvPr>
                <p:cNvGrpSpPr/>
                <p:nvPr userDrawn="1"/>
              </p:nvGrpSpPr>
              <p:grpSpPr>
                <a:xfrm>
                  <a:off x="0" y="48711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189" name="슬라이드 번호 개체 틀 16">
                    <a:extLst>
                      <a:ext uri="{FF2B5EF4-FFF2-40B4-BE49-F238E27FC236}">
                        <a16:creationId xmlns:a16="http://schemas.microsoft.com/office/drawing/2014/main" id="{B9B8CE36-7D75-496C-9413-2B746B4789A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190" name="직사각형 1189">
                    <a:extLst>
                      <a:ext uri="{FF2B5EF4-FFF2-40B4-BE49-F238E27FC236}">
                        <a16:creationId xmlns:a16="http://schemas.microsoft.com/office/drawing/2014/main" id="{075BD650-EA58-4CB4-9669-CD563B45AB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1" name="직사각형 1190">
                    <a:extLst>
                      <a:ext uri="{FF2B5EF4-FFF2-40B4-BE49-F238E27FC236}">
                        <a16:creationId xmlns:a16="http://schemas.microsoft.com/office/drawing/2014/main" id="{0FB00E10-B0BD-4381-AA53-393A095B17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2" name="직사각형 1191">
                    <a:extLst>
                      <a:ext uri="{FF2B5EF4-FFF2-40B4-BE49-F238E27FC236}">
                        <a16:creationId xmlns:a16="http://schemas.microsoft.com/office/drawing/2014/main" id="{3F3466C9-C0B4-45EB-9BF7-A90FE4018F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3" name="직사각형 1192">
                    <a:extLst>
                      <a:ext uri="{FF2B5EF4-FFF2-40B4-BE49-F238E27FC236}">
                        <a16:creationId xmlns:a16="http://schemas.microsoft.com/office/drawing/2014/main" id="{03066CA4-8D1B-4B99-BFAF-56D8C93DBC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4" name="직사각형 1193">
                    <a:extLst>
                      <a:ext uri="{FF2B5EF4-FFF2-40B4-BE49-F238E27FC236}">
                        <a16:creationId xmlns:a16="http://schemas.microsoft.com/office/drawing/2014/main" id="{10B82EB2-58D2-478A-B5A5-A967E87978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5" name="직사각형 1194">
                    <a:extLst>
                      <a:ext uri="{FF2B5EF4-FFF2-40B4-BE49-F238E27FC236}">
                        <a16:creationId xmlns:a16="http://schemas.microsoft.com/office/drawing/2014/main" id="{8ECDADDB-A2BF-49C6-8234-0860AEAD9B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6" name="직사각형 1195">
                    <a:extLst>
                      <a:ext uri="{FF2B5EF4-FFF2-40B4-BE49-F238E27FC236}">
                        <a16:creationId xmlns:a16="http://schemas.microsoft.com/office/drawing/2014/main" id="{9BAE8E1C-F3CB-4147-BFE3-D4E9FA5FC7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7" name="직사각형 1196">
                    <a:extLst>
                      <a:ext uri="{FF2B5EF4-FFF2-40B4-BE49-F238E27FC236}">
                        <a16:creationId xmlns:a16="http://schemas.microsoft.com/office/drawing/2014/main" id="{3D993A6F-79FD-4F0E-8935-E6D224E446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8" name="직사각형 1197">
                    <a:extLst>
                      <a:ext uri="{FF2B5EF4-FFF2-40B4-BE49-F238E27FC236}">
                        <a16:creationId xmlns:a16="http://schemas.microsoft.com/office/drawing/2014/main" id="{62979948-49A3-4BFD-8673-DDF7E14367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9" name="직사각형 1198">
                    <a:extLst>
                      <a:ext uri="{FF2B5EF4-FFF2-40B4-BE49-F238E27FC236}">
                        <a16:creationId xmlns:a16="http://schemas.microsoft.com/office/drawing/2014/main" id="{EEBE337D-7428-4025-A186-E014DD6B4F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0" name="직사각형 1199">
                    <a:extLst>
                      <a:ext uri="{FF2B5EF4-FFF2-40B4-BE49-F238E27FC236}">
                        <a16:creationId xmlns:a16="http://schemas.microsoft.com/office/drawing/2014/main" id="{84DD1B6E-4CB0-470B-BF6C-2F99D9196E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1" name="직사각형 1200">
                    <a:extLst>
                      <a:ext uri="{FF2B5EF4-FFF2-40B4-BE49-F238E27FC236}">
                        <a16:creationId xmlns:a16="http://schemas.microsoft.com/office/drawing/2014/main" id="{C4B1D9FC-E13C-416D-9C33-B843C52A4E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2" name="직사각형 1201">
                    <a:extLst>
                      <a:ext uri="{FF2B5EF4-FFF2-40B4-BE49-F238E27FC236}">
                        <a16:creationId xmlns:a16="http://schemas.microsoft.com/office/drawing/2014/main" id="{06C5830F-7B2D-4B4E-B955-7046F1BF2D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3" name="직사각형 1202">
                    <a:extLst>
                      <a:ext uri="{FF2B5EF4-FFF2-40B4-BE49-F238E27FC236}">
                        <a16:creationId xmlns:a16="http://schemas.microsoft.com/office/drawing/2014/main" id="{57B90EF5-ED8D-4608-A0C5-1A4E32C187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4" name="직사각형 1203">
                    <a:extLst>
                      <a:ext uri="{FF2B5EF4-FFF2-40B4-BE49-F238E27FC236}">
                        <a16:creationId xmlns:a16="http://schemas.microsoft.com/office/drawing/2014/main" id="{0A161A32-C0BC-4377-8B30-706573CF5E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5" name="직사각형 1204">
                    <a:extLst>
                      <a:ext uri="{FF2B5EF4-FFF2-40B4-BE49-F238E27FC236}">
                        <a16:creationId xmlns:a16="http://schemas.microsoft.com/office/drawing/2014/main" id="{963101B4-F74A-406A-8528-C18BA74D21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6" name="직사각형 1205">
                    <a:extLst>
                      <a:ext uri="{FF2B5EF4-FFF2-40B4-BE49-F238E27FC236}">
                        <a16:creationId xmlns:a16="http://schemas.microsoft.com/office/drawing/2014/main" id="{65621381-06C7-44D8-8EAD-C331900633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7" name="직사각형 1206">
                    <a:extLst>
                      <a:ext uri="{FF2B5EF4-FFF2-40B4-BE49-F238E27FC236}">
                        <a16:creationId xmlns:a16="http://schemas.microsoft.com/office/drawing/2014/main" id="{8011FDBE-AF71-460F-9610-C0F60AF0BE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8" name="직사각형 1207">
                    <a:extLst>
                      <a:ext uri="{FF2B5EF4-FFF2-40B4-BE49-F238E27FC236}">
                        <a16:creationId xmlns:a16="http://schemas.microsoft.com/office/drawing/2014/main" id="{B1B69F6D-E9BA-4B0D-A6C1-E2959EE006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9" name="직사각형 1208">
                    <a:extLst>
                      <a:ext uri="{FF2B5EF4-FFF2-40B4-BE49-F238E27FC236}">
                        <a16:creationId xmlns:a16="http://schemas.microsoft.com/office/drawing/2014/main" id="{34D40F73-4656-4FEB-92D4-E87519A3A7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0" name="직사각형 1209">
                    <a:extLst>
                      <a:ext uri="{FF2B5EF4-FFF2-40B4-BE49-F238E27FC236}">
                        <a16:creationId xmlns:a16="http://schemas.microsoft.com/office/drawing/2014/main" id="{727A7537-8CB8-4B87-9561-152D028047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1" name="직사각형 1210">
                    <a:extLst>
                      <a:ext uri="{FF2B5EF4-FFF2-40B4-BE49-F238E27FC236}">
                        <a16:creationId xmlns:a16="http://schemas.microsoft.com/office/drawing/2014/main" id="{A020489E-FD89-49E2-B9CE-14D76463EA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2" name="직사각형 1211">
                    <a:extLst>
                      <a:ext uri="{FF2B5EF4-FFF2-40B4-BE49-F238E27FC236}">
                        <a16:creationId xmlns:a16="http://schemas.microsoft.com/office/drawing/2014/main" id="{EF9F0D87-E4DB-476C-9741-B23B679B71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3" name="직사각형 1212">
                    <a:extLst>
                      <a:ext uri="{FF2B5EF4-FFF2-40B4-BE49-F238E27FC236}">
                        <a16:creationId xmlns:a16="http://schemas.microsoft.com/office/drawing/2014/main" id="{52EF6BA1-8573-48F5-9ADB-405A73CCEE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4" name="직사각형 1213">
                    <a:extLst>
                      <a:ext uri="{FF2B5EF4-FFF2-40B4-BE49-F238E27FC236}">
                        <a16:creationId xmlns:a16="http://schemas.microsoft.com/office/drawing/2014/main" id="{696B2CC6-5604-49D0-A29B-F2AB1BCF28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5" name="직사각형 1214">
                    <a:extLst>
                      <a:ext uri="{FF2B5EF4-FFF2-40B4-BE49-F238E27FC236}">
                        <a16:creationId xmlns:a16="http://schemas.microsoft.com/office/drawing/2014/main" id="{4FD5E219-A9CC-4C3F-8A2C-9A1964D792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6" name="직사각형 1215">
                    <a:extLst>
                      <a:ext uri="{FF2B5EF4-FFF2-40B4-BE49-F238E27FC236}">
                        <a16:creationId xmlns:a16="http://schemas.microsoft.com/office/drawing/2014/main" id="{A5FF2685-F63C-4B9C-AE77-03440A1798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7" name="직사각형 1216">
                    <a:extLst>
                      <a:ext uri="{FF2B5EF4-FFF2-40B4-BE49-F238E27FC236}">
                        <a16:creationId xmlns:a16="http://schemas.microsoft.com/office/drawing/2014/main" id="{294A9B53-1B4C-4353-84D3-4D3ECB5753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9" name="그룹 1008">
                  <a:extLst>
                    <a:ext uri="{FF2B5EF4-FFF2-40B4-BE49-F238E27FC236}">
                      <a16:creationId xmlns:a16="http://schemas.microsoft.com/office/drawing/2014/main" id="{BBBA8805-39EA-4A5B-91D4-4D6B2FB9D5C1}"/>
                    </a:ext>
                  </a:extLst>
                </p:cNvPr>
                <p:cNvGrpSpPr/>
                <p:nvPr userDrawn="1"/>
              </p:nvGrpSpPr>
              <p:grpSpPr>
                <a:xfrm>
                  <a:off x="0" y="97422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160" name="슬라이드 번호 개체 틀 16">
                    <a:extLst>
                      <a:ext uri="{FF2B5EF4-FFF2-40B4-BE49-F238E27FC236}">
                        <a16:creationId xmlns:a16="http://schemas.microsoft.com/office/drawing/2014/main" id="{9ECC2D27-4CD4-450C-91C9-545E3B12EE3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161" name="직사각형 1160">
                    <a:extLst>
                      <a:ext uri="{FF2B5EF4-FFF2-40B4-BE49-F238E27FC236}">
                        <a16:creationId xmlns:a16="http://schemas.microsoft.com/office/drawing/2014/main" id="{940958F0-2818-4115-AE36-D1C2AA34D7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2" name="직사각형 1161">
                    <a:extLst>
                      <a:ext uri="{FF2B5EF4-FFF2-40B4-BE49-F238E27FC236}">
                        <a16:creationId xmlns:a16="http://schemas.microsoft.com/office/drawing/2014/main" id="{D312C566-FE77-4E27-B950-1BA3EADADB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3" name="직사각형 1162">
                    <a:extLst>
                      <a:ext uri="{FF2B5EF4-FFF2-40B4-BE49-F238E27FC236}">
                        <a16:creationId xmlns:a16="http://schemas.microsoft.com/office/drawing/2014/main" id="{70CE2ADE-CD91-4784-9E18-0A381D21CC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4" name="직사각형 1163">
                    <a:extLst>
                      <a:ext uri="{FF2B5EF4-FFF2-40B4-BE49-F238E27FC236}">
                        <a16:creationId xmlns:a16="http://schemas.microsoft.com/office/drawing/2014/main" id="{19B9B911-185D-457D-BF11-94B090AB4F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5" name="직사각형 1164">
                    <a:extLst>
                      <a:ext uri="{FF2B5EF4-FFF2-40B4-BE49-F238E27FC236}">
                        <a16:creationId xmlns:a16="http://schemas.microsoft.com/office/drawing/2014/main" id="{E73AAC8C-B799-4710-9D41-A77F149B8E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6" name="직사각형 1165">
                    <a:extLst>
                      <a:ext uri="{FF2B5EF4-FFF2-40B4-BE49-F238E27FC236}">
                        <a16:creationId xmlns:a16="http://schemas.microsoft.com/office/drawing/2014/main" id="{0E47258A-B7ED-4800-A581-BE8AADC73A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7" name="직사각형 1166">
                    <a:extLst>
                      <a:ext uri="{FF2B5EF4-FFF2-40B4-BE49-F238E27FC236}">
                        <a16:creationId xmlns:a16="http://schemas.microsoft.com/office/drawing/2014/main" id="{D3F031CC-F10A-49E3-84F6-643DBB21F2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8" name="직사각형 1167">
                    <a:extLst>
                      <a:ext uri="{FF2B5EF4-FFF2-40B4-BE49-F238E27FC236}">
                        <a16:creationId xmlns:a16="http://schemas.microsoft.com/office/drawing/2014/main" id="{A52BB77B-2373-4CE6-8784-26EE0E0B07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9" name="직사각형 1168">
                    <a:extLst>
                      <a:ext uri="{FF2B5EF4-FFF2-40B4-BE49-F238E27FC236}">
                        <a16:creationId xmlns:a16="http://schemas.microsoft.com/office/drawing/2014/main" id="{0FE91580-92F9-47D2-9320-05B48E6912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0" name="직사각형 1169">
                    <a:extLst>
                      <a:ext uri="{FF2B5EF4-FFF2-40B4-BE49-F238E27FC236}">
                        <a16:creationId xmlns:a16="http://schemas.microsoft.com/office/drawing/2014/main" id="{37AEFAE2-548F-4EF3-969E-F247634A9B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1" name="직사각형 1170">
                    <a:extLst>
                      <a:ext uri="{FF2B5EF4-FFF2-40B4-BE49-F238E27FC236}">
                        <a16:creationId xmlns:a16="http://schemas.microsoft.com/office/drawing/2014/main" id="{5A93BD59-C4A1-4960-B71D-DA5D9F2727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2" name="직사각형 1171">
                    <a:extLst>
                      <a:ext uri="{FF2B5EF4-FFF2-40B4-BE49-F238E27FC236}">
                        <a16:creationId xmlns:a16="http://schemas.microsoft.com/office/drawing/2014/main" id="{4923C08B-645E-472D-AE9A-E487EE44CD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3" name="직사각형 1172">
                    <a:extLst>
                      <a:ext uri="{FF2B5EF4-FFF2-40B4-BE49-F238E27FC236}">
                        <a16:creationId xmlns:a16="http://schemas.microsoft.com/office/drawing/2014/main" id="{F76789AF-AD5C-4028-B74B-6C00C12C45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4" name="직사각형 1173">
                    <a:extLst>
                      <a:ext uri="{FF2B5EF4-FFF2-40B4-BE49-F238E27FC236}">
                        <a16:creationId xmlns:a16="http://schemas.microsoft.com/office/drawing/2014/main" id="{BA210545-8419-4C52-A682-78CEC8D040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5" name="직사각형 1174">
                    <a:extLst>
                      <a:ext uri="{FF2B5EF4-FFF2-40B4-BE49-F238E27FC236}">
                        <a16:creationId xmlns:a16="http://schemas.microsoft.com/office/drawing/2014/main" id="{50953D1A-1BAA-4D52-A006-F956750A87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6" name="직사각형 1175">
                    <a:extLst>
                      <a:ext uri="{FF2B5EF4-FFF2-40B4-BE49-F238E27FC236}">
                        <a16:creationId xmlns:a16="http://schemas.microsoft.com/office/drawing/2014/main" id="{A1BE21FC-ADCA-40D9-A5CB-B155903AB6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7" name="직사각형 1176">
                    <a:extLst>
                      <a:ext uri="{FF2B5EF4-FFF2-40B4-BE49-F238E27FC236}">
                        <a16:creationId xmlns:a16="http://schemas.microsoft.com/office/drawing/2014/main" id="{8F7F75C4-656D-4EFA-A8FF-4829B27DB5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8" name="직사각형 1177">
                    <a:extLst>
                      <a:ext uri="{FF2B5EF4-FFF2-40B4-BE49-F238E27FC236}">
                        <a16:creationId xmlns:a16="http://schemas.microsoft.com/office/drawing/2014/main" id="{00CDE38A-629B-4C41-8BD6-B7BA54671E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9" name="직사각형 1178">
                    <a:extLst>
                      <a:ext uri="{FF2B5EF4-FFF2-40B4-BE49-F238E27FC236}">
                        <a16:creationId xmlns:a16="http://schemas.microsoft.com/office/drawing/2014/main" id="{2A22AFE6-8FC4-42C1-A75A-513B0D8694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0" name="직사각형 1179">
                    <a:extLst>
                      <a:ext uri="{FF2B5EF4-FFF2-40B4-BE49-F238E27FC236}">
                        <a16:creationId xmlns:a16="http://schemas.microsoft.com/office/drawing/2014/main" id="{6611640B-2392-4DAB-89D6-463B14C0B3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1" name="직사각형 1180">
                    <a:extLst>
                      <a:ext uri="{FF2B5EF4-FFF2-40B4-BE49-F238E27FC236}">
                        <a16:creationId xmlns:a16="http://schemas.microsoft.com/office/drawing/2014/main" id="{BC5C92B0-7909-4DDB-962E-385FB6888F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2" name="직사각형 1181">
                    <a:extLst>
                      <a:ext uri="{FF2B5EF4-FFF2-40B4-BE49-F238E27FC236}">
                        <a16:creationId xmlns:a16="http://schemas.microsoft.com/office/drawing/2014/main" id="{7BCB252B-3079-454F-A38F-24FB853537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3" name="직사각형 1182">
                    <a:extLst>
                      <a:ext uri="{FF2B5EF4-FFF2-40B4-BE49-F238E27FC236}">
                        <a16:creationId xmlns:a16="http://schemas.microsoft.com/office/drawing/2014/main" id="{CD40C073-1A61-41A8-BEF9-4DA540911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4" name="직사각형 1183">
                    <a:extLst>
                      <a:ext uri="{FF2B5EF4-FFF2-40B4-BE49-F238E27FC236}">
                        <a16:creationId xmlns:a16="http://schemas.microsoft.com/office/drawing/2014/main" id="{F96194B2-B620-459C-AF6E-CFBBED77D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5" name="직사각형 1184">
                    <a:extLst>
                      <a:ext uri="{FF2B5EF4-FFF2-40B4-BE49-F238E27FC236}">
                        <a16:creationId xmlns:a16="http://schemas.microsoft.com/office/drawing/2014/main" id="{6B3F8E1E-DABD-42C1-8AFE-9BECB8D566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6" name="직사각형 1185">
                    <a:extLst>
                      <a:ext uri="{FF2B5EF4-FFF2-40B4-BE49-F238E27FC236}">
                        <a16:creationId xmlns:a16="http://schemas.microsoft.com/office/drawing/2014/main" id="{937B32E5-71F0-4177-8854-58F3C3F5E6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7" name="직사각형 1186">
                    <a:extLst>
                      <a:ext uri="{FF2B5EF4-FFF2-40B4-BE49-F238E27FC236}">
                        <a16:creationId xmlns:a16="http://schemas.microsoft.com/office/drawing/2014/main" id="{33132013-E5AF-44D9-8B26-398AB625DC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8" name="직사각형 1187">
                    <a:extLst>
                      <a:ext uri="{FF2B5EF4-FFF2-40B4-BE49-F238E27FC236}">
                        <a16:creationId xmlns:a16="http://schemas.microsoft.com/office/drawing/2014/main" id="{E85CBB10-78CD-4466-8039-D4A47DACEB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10" name="그룹 1009">
                  <a:extLst>
                    <a:ext uri="{FF2B5EF4-FFF2-40B4-BE49-F238E27FC236}">
                      <a16:creationId xmlns:a16="http://schemas.microsoft.com/office/drawing/2014/main" id="{F96FD15C-E30B-412D-BDF3-364B4ED069FC}"/>
                    </a:ext>
                  </a:extLst>
                </p:cNvPr>
                <p:cNvGrpSpPr/>
                <p:nvPr userDrawn="1"/>
              </p:nvGrpSpPr>
              <p:grpSpPr>
                <a:xfrm>
                  <a:off x="0" y="146133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131" name="슬라이드 번호 개체 틀 16">
                    <a:extLst>
                      <a:ext uri="{FF2B5EF4-FFF2-40B4-BE49-F238E27FC236}">
                        <a16:creationId xmlns:a16="http://schemas.microsoft.com/office/drawing/2014/main" id="{E7392C89-9B6B-4400-92D0-B7B0323CEB5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132" name="직사각형 1131">
                    <a:extLst>
                      <a:ext uri="{FF2B5EF4-FFF2-40B4-BE49-F238E27FC236}">
                        <a16:creationId xmlns:a16="http://schemas.microsoft.com/office/drawing/2014/main" id="{BF48ED2D-7F5D-4E35-B0B0-F4A833F198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3" name="직사각형 1132">
                    <a:extLst>
                      <a:ext uri="{FF2B5EF4-FFF2-40B4-BE49-F238E27FC236}">
                        <a16:creationId xmlns:a16="http://schemas.microsoft.com/office/drawing/2014/main" id="{8AC12F8B-E865-45D5-9BFA-888ABFDA3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4" name="직사각형 1133">
                    <a:extLst>
                      <a:ext uri="{FF2B5EF4-FFF2-40B4-BE49-F238E27FC236}">
                        <a16:creationId xmlns:a16="http://schemas.microsoft.com/office/drawing/2014/main" id="{4691D729-BD79-4056-B235-743DA04E8D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5" name="직사각형 1134">
                    <a:extLst>
                      <a:ext uri="{FF2B5EF4-FFF2-40B4-BE49-F238E27FC236}">
                        <a16:creationId xmlns:a16="http://schemas.microsoft.com/office/drawing/2014/main" id="{B0F1C87E-A9CA-4774-B22B-70B4CF47E3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6" name="직사각형 1135">
                    <a:extLst>
                      <a:ext uri="{FF2B5EF4-FFF2-40B4-BE49-F238E27FC236}">
                        <a16:creationId xmlns:a16="http://schemas.microsoft.com/office/drawing/2014/main" id="{03E88F90-1188-4014-9279-A0399D6290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7" name="직사각형 1136">
                    <a:extLst>
                      <a:ext uri="{FF2B5EF4-FFF2-40B4-BE49-F238E27FC236}">
                        <a16:creationId xmlns:a16="http://schemas.microsoft.com/office/drawing/2014/main" id="{2FC73251-8C57-403C-B7A0-76920BBC64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8" name="직사각형 1137">
                    <a:extLst>
                      <a:ext uri="{FF2B5EF4-FFF2-40B4-BE49-F238E27FC236}">
                        <a16:creationId xmlns:a16="http://schemas.microsoft.com/office/drawing/2014/main" id="{68CEC4FC-80F6-4F57-B4C5-7938F5D88E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9" name="직사각형 1138">
                    <a:extLst>
                      <a:ext uri="{FF2B5EF4-FFF2-40B4-BE49-F238E27FC236}">
                        <a16:creationId xmlns:a16="http://schemas.microsoft.com/office/drawing/2014/main" id="{95FBD303-DEED-46DA-BF02-25281B8CAC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0" name="직사각형 1139">
                    <a:extLst>
                      <a:ext uri="{FF2B5EF4-FFF2-40B4-BE49-F238E27FC236}">
                        <a16:creationId xmlns:a16="http://schemas.microsoft.com/office/drawing/2014/main" id="{16EB9302-C872-49C3-BFF3-72318EB8AD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1" name="직사각형 1140">
                    <a:extLst>
                      <a:ext uri="{FF2B5EF4-FFF2-40B4-BE49-F238E27FC236}">
                        <a16:creationId xmlns:a16="http://schemas.microsoft.com/office/drawing/2014/main" id="{9DAA3FBA-131C-4E31-B00A-E3E77E0503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2" name="직사각형 1141">
                    <a:extLst>
                      <a:ext uri="{FF2B5EF4-FFF2-40B4-BE49-F238E27FC236}">
                        <a16:creationId xmlns:a16="http://schemas.microsoft.com/office/drawing/2014/main" id="{62A22492-6971-4A7F-BCFA-3B078017D7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3" name="직사각형 1142">
                    <a:extLst>
                      <a:ext uri="{FF2B5EF4-FFF2-40B4-BE49-F238E27FC236}">
                        <a16:creationId xmlns:a16="http://schemas.microsoft.com/office/drawing/2014/main" id="{89FBF0CB-3AC3-4EF6-ACFA-3F59F3863D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4" name="직사각형 1143">
                    <a:extLst>
                      <a:ext uri="{FF2B5EF4-FFF2-40B4-BE49-F238E27FC236}">
                        <a16:creationId xmlns:a16="http://schemas.microsoft.com/office/drawing/2014/main" id="{53DE792B-D2F9-4E0A-BFC7-8E14BEAAE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5" name="직사각형 1144">
                    <a:extLst>
                      <a:ext uri="{FF2B5EF4-FFF2-40B4-BE49-F238E27FC236}">
                        <a16:creationId xmlns:a16="http://schemas.microsoft.com/office/drawing/2014/main" id="{B1BE9651-2B13-439A-90C6-6A3BB72303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6" name="직사각형 1145">
                    <a:extLst>
                      <a:ext uri="{FF2B5EF4-FFF2-40B4-BE49-F238E27FC236}">
                        <a16:creationId xmlns:a16="http://schemas.microsoft.com/office/drawing/2014/main" id="{A09A7A38-55A7-4435-9FB0-B635A8844C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7" name="직사각형 1146">
                    <a:extLst>
                      <a:ext uri="{FF2B5EF4-FFF2-40B4-BE49-F238E27FC236}">
                        <a16:creationId xmlns:a16="http://schemas.microsoft.com/office/drawing/2014/main" id="{6C249788-098A-4E4C-9B1B-3D916300A0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8" name="직사각형 1147">
                    <a:extLst>
                      <a:ext uri="{FF2B5EF4-FFF2-40B4-BE49-F238E27FC236}">
                        <a16:creationId xmlns:a16="http://schemas.microsoft.com/office/drawing/2014/main" id="{C378716F-8620-46FA-8796-E92059502A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9" name="직사각형 1148">
                    <a:extLst>
                      <a:ext uri="{FF2B5EF4-FFF2-40B4-BE49-F238E27FC236}">
                        <a16:creationId xmlns:a16="http://schemas.microsoft.com/office/drawing/2014/main" id="{18B9A800-0547-44B1-9D23-CCDC366FF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0" name="직사각형 1149">
                    <a:extLst>
                      <a:ext uri="{FF2B5EF4-FFF2-40B4-BE49-F238E27FC236}">
                        <a16:creationId xmlns:a16="http://schemas.microsoft.com/office/drawing/2014/main" id="{427C6AF0-AB79-42CD-82FF-D4A6A08D0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1" name="직사각형 1150">
                    <a:extLst>
                      <a:ext uri="{FF2B5EF4-FFF2-40B4-BE49-F238E27FC236}">
                        <a16:creationId xmlns:a16="http://schemas.microsoft.com/office/drawing/2014/main" id="{7F2D1B3C-AF3F-400B-9557-E640DA0E78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2" name="직사각형 1151">
                    <a:extLst>
                      <a:ext uri="{FF2B5EF4-FFF2-40B4-BE49-F238E27FC236}">
                        <a16:creationId xmlns:a16="http://schemas.microsoft.com/office/drawing/2014/main" id="{4FE9FC80-8F09-4AC7-B440-E0441FD71F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3" name="직사각형 1152">
                    <a:extLst>
                      <a:ext uri="{FF2B5EF4-FFF2-40B4-BE49-F238E27FC236}">
                        <a16:creationId xmlns:a16="http://schemas.microsoft.com/office/drawing/2014/main" id="{C042F9BF-E1F9-43AD-B735-9DCFA9AF19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4" name="직사각형 1153">
                    <a:extLst>
                      <a:ext uri="{FF2B5EF4-FFF2-40B4-BE49-F238E27FC236}">
                        <a16:creationId xmlns:a16="http://schemas.microsoft.com/office/drawing/2014/main" id="{104C0B1D-9690-482B-B383-3EF6974684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5" name="직사각형 1154">
                    <a:extLst>
                      <a:ext uri="{FF2B5EF4-FFF2-40B4-BE49-F238E27FC236}">
                        <a16:creationId xmlns:a16="http://schemas.microsoft.com/office/drawing/2014/main" id="{6B29B6FE-BF15-45B2-B385-B71B5E6EF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6" name="직사각형 1155">
                    <a:extLst>
                      <a:ext uri="{FF2B5EF4-FFF2-40B4-BE49-F238E27FC236}">
                        <a16:creationId xmlns:a16="http://schemas.microsoft.com/office/drawing/2014/main" id="{73824C63-F076-4999-A4A3-E8302BFA6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7" name="직사각형 1156">
                    <a:extLst>
                      <a:ext uri="{FF2B5EF4-FFF2-40B4-BE49-F238E27FC236}">
                        <a16:creationId xmlns:a16="http://schemas.microsoft.com/office/drawing/2014/main" id="{427D74A2-A550-43ED-8A3E-04F0D74808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8" name="직사각형 1157">
                    <a:extLst>
                      <a:ext uri="{FF2B5EF4-FFF2-40B4-BE49-F238E27FC236}">
                        <a16:creationId xmlns:a16="http://schemas.microsoft.com/office/drawing/2014/main" id="{20B957E0-0553-4CD1-923B-FA18B6D7A0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9" name="직사각형 1158">
                    <a:extLst>
                      <a:ext uri="{FF2B5EF4-FFF2-40B4-BE49-F238E27FC236}">
                        <a16:creationId xmlns:a16="http://schemas.microsoft.com/office/drawing/2014/main" id="{C750E849-8828-497E-ADFE-7819820872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11" name="그룹 1010">
                  <a:extLst>
                    <a:ext uri="{FF2B5EF4-FFF2-40B4-BE49-F238E27FC236}">
                      <a16:creationId xmlns:a16="http://schemas.microsoft.com/office/drawing/2014/main" id="{121945D8-AFAE-49D9-8698-0333FDDB9AF7}"/>
                    </a:ext>
                  </a:extLst>
                </p:cNvPr>
                <p:cNvGrpSpPr/>
                <p:nvPr userDrawn="1"/>
              </p:nvGrpSpPr>
              <p:grpSpPr>
                <a:xfrm>
                  <a:off x="0" y="190571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102" name="슬라이드 번호 개체 틀 16">
                    <a:extLst>
                      <a:ext uri="{FF2B5EF4-FFF2-40B4-BE49-F238E27FC236}">
                        <a16:creationId xmlns:a16="http://schemas.microsoft.com/office/drawing/2014/main" id="{6EE55BB1-67D6-4D11-89C9-BFEA8819E83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5B070164-D3B6-4561-A862-67D814529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4" name="직사각형 1103">
                    <a:extLst>
                      <a:ext uri="{FF2B5EF4-FFF2-40B4-BE49-F238E27FC236}">
                        <a16:creationId xmlns:a16="http://schemas.microsoft.com/office/drawing/2014/main" id="{8B673431-E903-4253-AA55-5C182AE196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5" name="직사각형 1104">
                    <a:extLst>
                      <a:ext uri="{FF2B5EF4-FFF2-40B4-BE49-F238E27FC236}">
                        <a16:creationId xmlns:a16="http://schemas.microsoft.com/office/drawing/2014/main" id="{DF50104F-5DC6-402F-B197-8331049183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6" name="직사각형 1105">
                    <a:extLst>
                      <a:ext uri="{FF2B5EF4-FFF2-40B4-BE49-F238E27FC236}">
                        <a16:creationId xmlns:a16="http://schemas.microsoft.com/office/drawing/2014/main" id="{FC26093B-6897-48AC-9BA0-87E79156E9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7" name="직사각형 1106">
                    <a:extLst>
                      <a:ext uri="{FF2B5EF4-FFF2-40B4-BE49-F238E27FC236}">
                        <a16:creationId xmlns:a16="http://schemas.microsoft.com/office/drawing/2014/main" id="{D459F8AF-9FC2-4113-A034-67A95B1D36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8" name="직사각형 1107">
                    <a:extLst>
                      <a:ext uri="{FF2B5EF4-FFF2-40B4-BE49-F238E27FC236}">
                        <a16:creationId xmlns:a16="http://schemas.microsoft.com/office/drawing/2014/main" id="{7F8B4139-55E5-436B-9A51-9A414882A1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9" name="직사각형 1108">
                    <a:extLst>
                      <a:ext uri="{FF2B5EF4-FFF2-40B4-BE49-F238E27FC236}">
                        <a16:creationId xmlns:a16="http://schemas.microsoft.com/office/drawing/2014/main" id="{40F6EE52-9B97-4DE4-B0EE-1CE9BF777B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0" name="직사각형 1109">
                    <a:extLst>
                      <a:ext uri="{FF2B5EF4-FFF2-40B4-BE49-F238E27FC236}">
                        <a16:creationId xmlns:a16="http://schemas.microsoft.com/office/drawing/2014/main" id="{685CE2F0-0529-439E-BEB4-20A08CAFB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1" name="직사각형 1110">
                    <a:extLst>
                      <a:ext uri="{FF2B5EF4-FFF2-40B4-BE49-F238E27FC236}">
                        <a16:creationId xmlns:a16="http://schemas.microsoft.com/office/drawing/2014/main" id="{F170A42F-251E-46DA-A49F-495EF31E13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2" name="직사각형 1111">
                    <a:extLst>
                      <a:ext uri="{FF2B5EF4-FFF2-40B4-BE49-F238E27FC236}">
                        <a16:creationId xmlns:a16="http://schemas.microsoft.com/office/drawing/2014/main" id="{1E65565C-262E-4E1D-8829-484DAB2905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3" name="직사각형 1112">
                    <a:extLst>
                      <a:ext uri="{FF2B5EF4-FFF2-40B4-BE49-F238E27FC236}">
                        <a16:creationId xmlns:a16="http://schemas.microsoft.com/office/drawing/2014/main" id="{86FCE066-461B-4D71-94B8-7630B364B3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4" name="직사각형 1113">
                    <a:extLst>
                      <a:ext uri="{FF2B5EF4-FFF2-40B4-BE49-F238E27FC236}">
                        <a16:creationId xmlns:a16="http://schemas.microsoft.com/office/drawing/2014/main" id="{CC0DAF59-1441-4DE0-9056-A2AF8B7310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5" name="직사각형 1114">
                    <a:extLst>
                      <a:ext uri="{FF2B5EF4-FFF2-40B4-BE49-F238E27FC236}">
                        <a16:creationId xmlns:a16="http://schemas.microsoft.com/office/drawing/2014/main" id="{C1A98A85-3963-4788-B5A5-3DF0B0EB5D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6" name="직사각형 1115">
                    <a:extLst>
                      <a:ext uri="{FF2B5EF4-FFF2-40B4-BE49-F238E27FC236}">
                        <a16:creationId xmlns:a16="http://schemas.microsoft.com/office/drawing/2014/main" id="{94F8D97E-8728-49C4-ABB4-99142E21E2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7" name="직사각형 1116">
                    <a:extLst>
                      <a:ext uri="{FF2B5EF4-FFF2-40B4-BE49-F238E27FC236}">
                        <a16:creationId xmlns:a16="http://schemas.microsoft.com/office/drawing/2014/main" id="{49A3C11B-3755-416C-8CB4-7C6F67CA46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8" name="직사각형 1117">
                    <a:extLst>
                      <a:ext uri="{FF2B5EF4-FFF2-40B4-BE49-F238E27FC236}">
                        <a16:creationId xmlns:a16="http://schemas.microsoft.com/office/drawing/2014/main" id="{B232AA71-36C3-4CC1-938F-171E253638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19" name="직사각형 1118">
                    <a:extLst>
                      <a:ext uri="{FF2B5EF4-FFF2-40B4-BE49-F238E27FC236}">
                        <a16:creationId xmlns:a16="http://schemas.microsoft.com/office/drawing/2014/main" id="{B01E97A2-CA9C-4CA4-9033-E583740501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0" name="직사각형 1119">
                    <a:extLst>
                      <a:ext uri="{FF2B5EF4-FFF2-40B4-BE49-F238E27FC236}">
                        <a16:creationId xmlns:a16="http://schemas.microsoft.com/office/drawing/2014/main" id="{650A58C8-20BE-4C92-829F-242144466A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1" name="직사각형 1120">
                    <a:extLst>
                      <a:ext uri="{FF2B5EF4-FFF2-40B4-BE49-F238E27FC236}">
                        <a16:creationId xmlns:a16="http://schemas.microsoft.com/office/drawing/2014/main" id="{5F7DF756-6515-479F-BC86-55C9A86472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2" name="직사각형 1121">
                    <a:extLst>
                      <a:ext uri="{FF2B5EF4-FFF2-40B4-BE49-F238E27FC236}">
                        <a16:creationId xmlns:a16="http://schemas.microsoft.com/office/drawing/2014/main" id="{8D519FF1-8D21-4893-AE2D-99918BC487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3" name="직사각형 1122">
                    <a:extLst>
                      <a:ext uri="{FF2B5EF4-FFF2-40B4-BE49-F238E27FC236}">
                        <a16:creationId xmlns:a16="http://schemas.microsoft.com/office/drawing/2014/main" id="{31C93D85-3510-4DBF-A1E1-7D8E065335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4" name="직사각형 1123">
                    <a:extLst>
                      <a:ext uri="{FF2B5EF4-FFF2-40B4-BE49-F238E27FC236}">
                        <a16:creationId xmlns:a16="http://schemas.microsoft.com/office/drawing/2014/main" id="{032E586D-EBD2-4F47-B308-56CA104A18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5" name="직사각형 1124">
                    <a:extLst>
                      <a:ext uri="{FF2B5EF4-FFF2-40B4-BE49-F238E27FC236}">
                        <a16:creationId xmlns:a16="http://schemas.microsoft.com/office/drawing/2014/main" id="{B509709F-78F7-4C07-A153-BC81898862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6" name="직사각형 1125">
                    <a:extLst>
                      <a:ext uri="{FF2B5EF4-FFF2-40B4-BE49-F238E27FC236}">
                        <a16:creationId xmlns:a16="http://schemas.microsoft.com/office/drawing/2014/main" id="{417FE2FA-5EA9-4AA4-9F9E-AC4BF26833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7" name="직사각형 1126">
                    <a:extLst>
                      <a:ext uri="{FF2B5EF4-FFF2-40B4-BE49-F238E27FC236}">
                        <a16:creationId xmlns:a16="http://schemas.microsoft.com/office/drawing/2014/main" id="{56FC5DB9-18DF-439A-B4D1-3678CAB8E5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8" name="직사각형 1127">
                    <a:extLst>
                      <a:ext uri="{FF2B5EF4-FFF2-40B4-BE49-F238E27FC236}">
                        <a16:creationId xmlns:a16="http://schemas.microsoft.com/office/drawing/2014/main" id="{419C22EC-BAF4-48C3-A431-FDE2EF806A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9" name="직사각형 1128">
                    <a:extLst>
                      <a:ext uri="{FF2B5EF4-FFF2-40B4-BE49-F238E27FC236}">
                        <a16:creationId xmlns:a16="http://schemas.microsoft.com/office/drawing/2014/main" id="{DFB159AB-2274-48B4-AA93-B923423079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0" name="직사각형 1129">
                    <a:extLst>
                      <a:ext uri="{FF2B5EF4-FFF2-40B4-BE49-F238E27FC236}">
                        <a16:creationId xmlns:a16="http://schemas.microsoft.com/office/drawing/2014/main" id="{8AAEAADE-217F-48B2-BD70-B060525CC4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12" name="그룹 1011">
                  <a:extLst>
                    <a:ext uri="{FF2B5EF4-FFF2-40B4-BE49-F238E27FC236}">
                      <a16:creationId xmlns:a16="http://schemas.microsoft.com/office/drawing/2014/main" id="{7FA0DED7-FA1D-4CA2-934A-B98EE53F4D4A}"/>
                    </a:ext>
                  </a:extLst>
                </p:cNvPr>
                <p:cNvGrpSpPr/>
                <p:nvPr userDrawn="1"/>
              </p:nvGrpSpPr>
              <p:grpSpPr>
                <a:xfrm>
                  <a:off x="0" y="239282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073" name="슬라이드 번호 개체 틀 16">
                    <a:extLst>
                      <a:ext uri="{FF2B5EF4-FFF2-40B4-BE49-F238E27FC236}">
                        <a16:creationId xmlns:a16="http://schemas.microsoft.com/office/drawing/2014/main" id="{C40E09EB-1DEE-457E-AC4B-E578D95405C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A8AA5975-E3C8-4DF7-A66D-BEBF173E01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5" name="직사각형 1074">
                    <a:extLst>
                      <a:ext uri="{FF2B5EF4-FFF2-40B4-BE49-F238E27FC236}">
                        <a16:creationId xmlns:a16="http://schemas.microsoft.com/office/drawing/2014/main" id="{880A8677-237E-4C60-BA6A-89C2DB9995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6" name="직사각형 1075">
                    <a:extLst>
                      <a:ext uri="{FF2B5EF4-FFF2-40B4-BE49-F238E27FC236}">
                        <a16:creationId xmlns:a16="http://schemas.microsoft.com/office/drawing/2014/main" id="{08EA7C6E-79CD-4467-BB08-F1221821FF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7" name="직사각형 1076">
                    <a:extLst>
                      <a:ext uri="{FF2B5EF4-FFF2-40B4-BE49-F238E27FC236}">
                        <a16:creationId xmlns:a16="http://schemas.microsoft.com/office/drawing/2014/main" id="{67EF90EE-DE77-468A-9FDF-3E631F1CBB0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8" name="직사각형 1077">
                    <a:extLst>
                      <a:ext uri="{FF2B5EF4-FFF2-40B4-BE49-F238E27FC236}">
                        <a16:creationId xmlns:a16="http://schemas.microsoft.com/office/drawing/2014/main" id="{7789BAD7-0F9C-4422-9A38-EF89E16BF1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9" name="직사각형 1078">
                    <a:extLst>
                      <a:ext uri="{FF2B5EF4-FFF2-40B4-BE49-F238E27FC236}">
                        <a16:creationId xmlns:a16="http://schemas.microsoft.com/office/drawing/2014/main" id="{99C8166A-4DF4-46DE-B256-8B195AEE00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0" name="직사각형 1079">
                    <a:extLst>
                      <a:ext uri="{FF2B5EF4-FFF2-40B4-BE49-F238E27FC236}">
                        <a16:creationId xmlns:a16="http://schemas.microsoft.com/office/drawing/2014/main" id="{807733B0-130A-48E0-8DE2-3F718BF609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1" name="직사각형 1080">
                    <a:extLst>
                      <a:ext uri="{FF2B5EF4-FFF2-40B4-BE49-F238E27FC236}">
                        <a16:creationId xmlns:a16="http://schemas.microsoft.com/office/drawing/2014/main" id="{36A611DF-71A0-43C3-8099-6B1B955064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2" name="직사각형 1081">
                    <a:extLst>
                      <a:ext uri="{FF2B5EF4-FFF2-40B4-BE49-F238E27FC236}">
                        <a16:creationId xmlns:a16="http://schemas.microsoft.com/office/drawing/2014/main" id="{DFBAD8AA-38BA-4689-8C09-52ABF2F7FF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3" name="직사각형 1082">
                    <a:extLst>
                      <a:ext uri="{FF2B5EF4-FFF2-40B4-BE49-F238E27FC236}">
                        <a16:creationId xmlns:a16="http://schemas.microsoft.com/office/drawing/2014/main" id="{02F19162-B951-48B8-A428-B555D5EDA3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4" name="직사각형 1083">
                    <a:extLst>
                      <a:ext uri="{FF2B5EF4-FFF2-40B4-BE49-F238E27FC236}">
                        <a16:creationId xmlns:a16="http://schemas.microsoft.com/office/drawing/2014/main" id="{CF6BF30C-8B68-4E93-9498-B653B5B192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5" name="직사각형 1084">
                    <a:extLst>
                      <a:ext uri="{FF2B5EF4-FFF2-40B4-BE49-F238E27FC236}">
                        <a16:creationId xmlns:a16="http://schemas.microsoft.com/office/drawing/2014/main" id="{9E6CF1AB-16F2-4E41-BFFC-64640F1C49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6" name="직사각형 1085">
                    <a:extLst>
                      <a:ext uri="{FF2B5EF4-FFF2-40B4-BE49-F238E27FC236}">
                        <a16:creationId xmlns:a16="http://schemas.microsoft.com/office/drawing/2014/main" id="{01850CFD-0CEE-4FA8-BB47-ACFEA3BD0C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7" name="직사각형 1086">
                    <a:extLst>
                      <a:ext uri="{FF2B5EF4-FFF2-40B4-BE49-F238E27FC236}">
                        <a16:creationId xmlns:a16="http://schemas.microsoft.com/office/drawing/2014/main" id="{895B39D2-FB11-41D6-A094-3C22F87558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8" name="직사각형 1087">
                    <a:extLst>
                      <a:ext uri="{FF2B5EF4-FFF2-40B4-BE49-F238E27FC236}">
                        <a16:creationId xmlns:a16="http://schemas.microsoft.com/office/drawing/2014/main" id="{539504FE-3729-423A-8807-0E44D8E90E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9" name="직사각형 1088">
                    <a:extLst>
                      <a:ext uri="{FF2B5EF4-FFF2-40B4-BE49-F238E27FC236}">
                        <a16:creationId xmlns:a16="http://schemas.microsoft.com/office/drawing/2014/main" id="{617EB681-C56A-45EB-9CC7-6E751D1105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0" name="직사각형 1089">
                    <a:extLst>
                      <a:ext uri="{FF2B5EF4-FFF2-40B4-BE49-F238E27FC236}">
                        <a16:creationId xmlns:a16="http://schemas.microsoft.com/office/drawing/2014/main" id="{D7B7977C-BF57-4D6D-9110-457EE2DFA7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1" name="직사각형 1090">
                    <a:extLst>
                      <a:ext uri="{FF2B5EF4-FFF2-40B4-BE49-F238E27FC236}">
                        <a16:creationId xmlns:a16="http://schemas.microsoft.com/office/drawing/2014/main" id="{442F610D-902F-46C1-B455-FD68EAA126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2" name="직사각형 1091">
                    <a:extLst>
                      <a:ext uri="{FF2B5EF4-FFF2-40B4-BE49-F238E27FC236}">
                        <a16:creationId xmlns:a16="http://schemas.microsoft.com/office/drawing/2014/main" id="{A7DC9142-82F4-40DB-BF0F-3C02EE71BD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3" name="직사각형 1092">
                    <a:extLst>
                      <a:ext uri="{FF2B5EF4-FFF2-40B4-BE49-F238E27FC236}">
                        <a16:creationId xmlns:a16="http://schemas.microsoft.com/office/drawing/2014/main" id="{9850695B-CBD3-4242-8FDB-5F00179C7D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4" name="직사각형 1093">
                    <a:extLst>
                      <a:ext uri="{FF2B5EF4-FFF2-40B4-BE49-F238E27FC236}">
                        <a16:creationId xmlns:a16="http://schemas.microsoft.com/office/drawing/2014/main" id="{8FA168B9-8F3B-4BDB-8252-4A14955936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5" name="직사각형 1094">
                    <a:extLst>
                      <a:ext uri="{FF2B5EF4-FFF2-40B4-BE49-F238E27FC236}">
                        <a16:creationId xmlns:a16="http://schemas.microsoft.com/office/drawing/2014/main" id="{26FAD967-37CE-42E1-9F53-0744452BF9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6" name="직사각형 1095">
                    <a:extLst>
                      <a:ext uri="{FF2B5EF4-FFF2-40B4-BE49-F238E27FC236}">
                        <a16:creationId xmlns:a16="http://schemas.microsoft.com/office/drawing/2014/main" id="{1853D798-DD8E-463D-9973-C94B983DBD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7" name="직사각형 1096">
                    <a:extLst>
                      <a:ext uri="{FF2B5EF4-FFF2-40B4-BE49-F238E27FC236}">
                        <a16:creationId xmlns:a16="http://schemas.microsoft.com/office/drawing/2014/main" id="{F5999FDE-CB93-4011-B35B-10F9F63DB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8" name="직사각형 1097">
                    <a:extLst>
                      <a:ext uri="{FF2B5EF4-FFF2-40B4-BE49-F238E27FC236}">
                        <a16:creationId xmlns:a16="http://schemas.microsoft.com/office/drawing/2014/main" id="{D65BAA34-8B7D-4728-AF2C-B7441C14F5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9" name="직사각형 1098">
                    <a:extLst>
                      <a:ext uri="{FF2B5EF4-FFF2-40B4-BE49-F238E27FC236}">
                        <a16:creationId xmlns:a16="http://schemas.microsoft.com/office/drawing/2014/main" id="{11DE274A-D911-4374-A9D8-865C6059F4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0" name="직사각형 1099">
                    <a:extLst>
                      <a:ext uri="{FF2B5EF4-FFF2-40B4-BE49-F238E27FC236}">
                        <a16:creationId xmlns:a16="http://schemas.microsoft.com/office/drawing/2014/main" id="{7E586134-178D-4504-ACBF-3C816C11F1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1" name="직사각형 1100">
                    <a:extLst>
                      <a:ext uri="{FF2B5EF4-FFF2-40B4-BE49-F238E27FC236}">
                        <a16:creationId xmlns:a16="http://schemas.microsoft.com/office/drawing/2014/main" id="{8BA8E78F-1DF5-484E-9C02-A16D5868C9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13" name="그룹 1012">
                  <a:extLst>
                    <a:ext uri="{FF2B5EF4-FFF2-40B4-BE49-F238E27FC236}">
                      <a16:creationId xmlns:a16="http://schemas.microsoft.com/office/drawing/2014/main" id="{EC5E9BFD-4FFE-45AC-A068-6EEFFDE9C277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993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044" name="슬라이드 번호 개체 틀 16">
                    <a:extLst>
                      <a:ext uri="{FF2B5EF4-FFF2-40B4-BE49-F238E27FC236}">
                        <a16:creationId xmlns:a16="http://schemas.microsoft.com/office/drawing/2014/main" id="{573DB858-6789-46F0-9747-94484BBBF0F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045" name="직사각형 1044">
                    <a:extLst>
                      <a:ext uri="{FF2B5EF4-FFF2-40B4-BE49-F238E27FC236}">
                        <a16:creationId xmlns:a16="http://schemas.microsoft.com/office/drawing/2014/main" id="{E15AAEBC-F76E-4ABE-90DD-09E85B312F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6" name="직사각형 1045">
                    <a:extLst>
                      <a:ext uri="{FF2B5EF4-FFF2-40B4-BE49-F238E27FC236}">
                        <a16:creationId xmlns:a16="http://schemas.microsoft.com/office/drawing/2014/main" id="{81978A48-1A20-4F9E-A57E-93F7D41B55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7" name="직사각형 1046">
                    <a:extLst>
                      <a:ext uri="{FF2B5EF4-FFF2-40B4-BE49-F238E27FC236}">
                        <a16:creationId xmlns:a16="http://schemas.microsoft.com/office/drawing/2014/main" id="{81A33EB7-92BD-4BDD-8ACE-7E7CDECCDF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8" name="직사각형 1047">
                    <a:extLst>
                      <a:ext uri="{FF2B5EF4-FFF2-40B4-BE49-F238E27FC236}">
                        <a16:creationId xmlns:a16="http://schemas.microsoft.com/office/drawing/2014/main" id="{6022B93E-D028-4D30-8E82-600BCBD40A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9" name="직사각형 1048">
                    <a:extLst>
                      <a:ext uri="{FF2B5EF4-FFF2-40B4-BE49-F238E27FC236}">
                        <a16:creationId xmlns:a16="http://schemas.microsoft.com/office/drawing/2014/main" id="{3BA60748-889D-4D24-80D9-928B3FA091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0" name="직사각형 1049">
                    <a:extLst>
                      <a:ext uri="{FF2B5EF4-FFF2-40B4-BE49-F238E27FC236}">
                        <a16:creationId xmlns:a16="http://schemas.microsoft.com/office/drawing/2014/main" id="{FB23C7E5-B686-4706-9E82-E99769ECC0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1" name="직사각형 1050">
                    <a:extLst>
                      <a:ext uri="{FF2B5EF4-FFF2-40B4-BE49-F238E27FC236}">
                        <a16:creationId xmlns:a16="http://schemas.microsoft.com/office/drawing/2014/main" id="{78C4A347-1519-424E-A219-93DC4E566F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2" name="직사각형 1051">
                    <a:extLst>
                      <a:ext uri="{FF2B5EF4-FFF2-40B4-BE49-F238E27FC236}">
                        <a16:creationId xmlns:a16="http://schemas.microsoft.com/office/drawing/2014/main" id="{8681D958-3244-4893-80F0-7AB937C04E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3" name="직사각형 1052">
                    <a:extLst>
                      <a:ext uri="{FF2B5EF4-FFF2-40B4-BE49-F238E27FC236}">
                        <a16:creationId xmlns:a16="http://schemas.microsoft.com/office/drawing/2014/main" id="{4A4E36DA-9CEB-4AD4-82AC-C299003299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4" name="직사각형 1053">
                    <a:extLst>
                      <a:ext uri="{FF2B5EF4-FFF2-40B4-BE49-F238E27FC236}">
                        <a16:creationId xmlns:a16="http://schemas.microsoft.com/office/drawing/2014/main" id="{0481A2DF-7B24-4B30-9B6B-30A677906C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5" name="직사각형 1054">
                    <a:extLst>
                      <a:ext uri="{FF2B5EF4-FFF2-40B4-BE49-F238E27FC236}">
                        <a16:creationId xmlns:a16="http://schemas.microsoft.com/office/drawing/2014/main" id="{BE9D1455-4024-430B-9793-A865CEEA82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6" name="직사각형 1055">
                    <a:extLst>
                      <a:ext uri="{FF2B5EF4-FFF2-40B4-BE49-F238E27FC236}">
                        <a16:creationId xmlns:a16="http://schemas.microsoft.com/office/drawing/2014/main" id="{5C5AFA0B-ABC2-4200-9F75-6E63E28CDB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7" name="직사각형 1056">
                    <a:extLst>
                      <a:ext uri="{FF2B5EF4-FFF2-40B4-BE49-F238E27FC236}">
                        <a16:creationId xmlns:a16="http://schemas.microsoft.com/office/drawing/2014/main" id="{EF0EE22E-AEC2-4F01-811F-0CA258F5D0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8" name="직사각형 1057">
                    <a:extLst>
                      <a:ext uri="{FF2B5EF4-FFF2-40B4-BE49-F238E27FC236}">
                        <a16:creationId xmlns:a16="http://schemas.microsoft.com/office/drawing/2014/main" id="{C02D642B-2687-4740-80DD-2451C3728C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9" name="직사각형 1058">
                    <a:extLst>
                      <a:ext uri="{FF2B5EF4-FFF2-40B4-BE49-F238E27FC236}">
                        <a16:creationId xmlns:a16="http://schemas.microsoft.com/office/drawing/2014/main" id="{92C419B6-0063-4C2A-B5E7-1C4DDA44E6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0" name="직사각형 1059">
                    <a:extLst>
                      <a:ext uri="{FF2B5EF4-FFF2-40B4-BE49-F238E27FC236}">
                        <a16:creationId xmlns:a16="http://schemas.microsoft.com/office/drawing/2014/main" id="{60A911A8-C9D1-47BA-8278-22642F0EA8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1" name="직사각형 1060">
                    <a:extLst>
                      <a:ext uri="{FF2B5EF4-FFF2-40B4-BE49-F238E27FC236}">
                        <a16:creationId xmlns:a16="http://schemas.microsoft.com/office/drawing/2014/main" id="{9375BBD2-94C0-4477-9CC4-4888C874DA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2" name="직사각형 1061">
                    <a:extLst>
                      <a:ext uri="{FF2B5EF4-FFF2-40B4-BE49-F238E27FC236}">
                        <a16:creationId xmlns:a16="http://schemas.microsoft.com/office/drawing/2014/main" id="{8F27AD22-09B1-401B-B4E5-CCEE4A0C3A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3" name="직사각형 1062">
                    <a:extLst>
                      <a:ext uri="{FF2B5EF4-FFF2-40B4-BE49-F238E27FC236}">
                        <a16:creationId xmlns:a16="http://schemas.microsoft.com/office/drawing/2014/main" id="{30DB6B10-7621-46B9-999E-C325CE47E3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4" name="직사각형 1063">
                    <a:extLst>
                      <a:ext uri="{FF2B5EF4-FFF2-40B4-BE49-F238E27FC236}">
                        <a16:creationId xmlns:a16="http://schemas.microsoft.com/office/drawing/2014/main" id="{5F67B6BB-C5B4-4201-8609-C79DAB5373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5" name="직사각형 1064">
                    <a:extLst>
                      <a:ext uri="{FF2B5EF4-FFF2-40B4-BE49-F238E27FC236}">
                        <a16:creationId xmlns:a16="http://schemas.microsoft.com/office/drawing/2014/main" id="{ED1DDD0A-35AE-438E-8586-D871EC30D8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6" name="직사각형 1065">
                    <a:extLst>
                      <a:ext uri="{FF2B5EF4-FFF2-40B4-BE49-F238E27FC236}">
                        <a16:creationId xmlns:a16="http://schemas.microsoft.com/office/drawing/2014/main" id="{E9FE737E-CD65-4765-AAF7-69DCD3F51A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7" name="직사각형 1066">
                    <a:extLst>
                      <a:ext uri="{FF2B5EF4-FFF2-40B4-BE49-F238E27FC236}">
                        <a16:creationId xmlns:a16="http://schemas.microsoft.com/office/drawing/2014/main" id="{181D3598-6F09-4BE9-83C7-B80B534A4F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8" name="직사각형 1067">
                    <a:extLst>
                      <a:ext uri="{FF2B5EF4-FFF2-40B4-BE49-F238E27FC236}">
                        <a16:creationId xmlns:a16="http://schemas.microsoft.com/office/drawing/2014/main" id="{8D45EB48-7DFF-44D7-AA70-12520E4B86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9" name="직사각형 1068">
                    <a:extLst>
                      <a:ext uri="{FF2B5EF4-FFF2-40B4-BE49-F238E27FC236}">
                        <a16:creationId xmlns:a16="http://schemas.microsoft.com/office/drawing/2014/main" id="{1DD36D8D-5392-4D36-9BD7-62FD91D0FB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0" name="직사각형 1069">
                    <a:extLst>
                      <a:ext uri="{FF2B5EF4-FFF2-40B4-BE49-F238E27FC236}">
                        <a16:creationId xmlns:a16="http://schemas.microsoft.com/office/drawing/2014/main" id="{CD90E13D-D86C-4763-AC60-A3F878746A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1" name="직사각형 1070">
                    <a:extLst>
                      <a:ext uri="{FF2B5EF4-FFF2-40B4-BE49-F238E27FC236}">
                        <a16:creationId xmlns:a16="http://schemas.microsoft.com/office/drawing/2014/main" id="{0D4B098C-DC69-4F86-9524-992E74F545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2" name="직사각형 1071">
                    <a:extLst>
                      <a:ext uri="{FF2B5EF4-FFF2-40B4-BE49-F238E27FC236}">
                        <a16:creationId xmlns:a16="http://schemas.microsoft.com/office/drawing/2014/main" id="{12A594C4-374E-4DE0-A8BB-2453E0FE29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14" name="그룹 1013">
                  <a:extLst>
                    <a:ext uri="{FF2B5EF4-FFF2-40B4-BE49-F238E27FC236}">
                      <a16:creationId xmlns:a16="http://schemas.microsoft.com/office/drawing/2014/main" id="{3FD3C99A-A7C4-4B91-9752-E6F83F745A49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704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015" name="슬라이드 번호 개체 틀 16">
                    <a:extLst>
                      <a:ext uri="{FF2B5EF4-FFF2-40B4-BE49-F238E27FC236}">
                        <a16:creationId xmlns:a16="http://schemas.microsoft.com/office/drawing/2014/main" id="{B9755BFB-C328-4A68-B4BE-4BC435951D1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016" name="직사각형 1015">
                    <a:extLst>
                      <a:ext uri="{FF2B5EF4-FFF2-40B4-BE49-F238E27FC236}">
                        <a16:creationId xmlns:a16="http://schemas.microsoft.com/office/drawing/2014/main" id="{93B28185-7C8D-4543-A795-57A74E2E5C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7" name="직사각형 1016">
                    <a:extLst>
                      <a:ext uri="{FF2B5EF4-FFF2-40B4-BE49-F238E27FC236}">
                        <a16:creationId xmlns:a16="http://schemas.microsoft.com/office/drawing/2014/main" id="{AF0FDE1D-88E5-4BC9-A1AD-5E8DCD2E0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8" name="직사각형 1017">
                    <a:extLst>
                      <a:ext uri="{FF2B5EF4-FFF2-40B4-BE49-F238E27FC236}">
                        <a16:creationId xmlns:a16="http://schemas.microsoft.com/office/drawing/2014/main" id="{846CBB0E-0F7B-417D-ADD9-5F9EC6E0D9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9" name="직사각형 1018">
                    <a:extLst>
                      <a:ext uri="{FF2B5EF4-FFF2-40B4-BE49-F238E27FC236}">
                        <a16:creationId xmlns:a16="http://schemas.microsoft.com/office/drawing/2014/main" id="{726711F2-C4E5-4055-809D-98B71FAE81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0" name="직사각형 1019">
                    <a:extLst>
                      <a:ext uri="{FF2B5EF4-FFF2-40B4-BE49-F238E27FC236}">
                        <a16:creationId xmlns:a16="http://schemas.microsoft.com/office/drawing/2014/main" id="{260F7549-2B4B-472C-9E3D-04A5CE3283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1" name="직사각형 1020">
                    <a:extLst>
                      <a:ext uri="{FF2B5EF4-FFF2-40B4-BE49-F238E27FC236}">
                        <a16:creationId xmlns:a16="http://schemas.microsoft.com/office/drawing/2014/main" id="{A90DA12E-6DBA-4398-BBCE-18427CA345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2" name="직사각형 1021">
                    <a:extLst>
                      <a:ext uri="{FF2B5EF4-FFF2-40B4-BE49-F238E27FC236}">
                        <a16:creationId xmlns:a16="http://schemas.microsoft.com/office/drawing/2014/main" id="{EF313660-D0CE-404D-A9CB-5FA88D8CDE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3" name="직사각형 1022">
                    <a:extLst>
                      <a:ext uri="{FF2B5EF4-FFF2-40B4-BE49-F238E27FC236}">
                        <a16:creationId xmlns:a16="http://schemas.microsoft.com/office/drawing/2014/main" id="{9FE62D82-3A10-41A2-99A3-E386628F10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4" name="직사각형 1023">
                    <a:extLst>
                      <a:ext uri="{FF2B5EF4-FFF2-40B4-BE49-F238E27FC236}">
                        <a16:creationId xmlns:a16="http://schemas.microsoft.com/office/drawing/2014/main" id="{4A3A751B-F1E1-450E-8888-F7DD9F96B9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5" name="직사각형 1024">
                    <a:extLst>
                      <a:ext uri="{FF2B5EF4-FFF2-40B4-BE49-F238E27FC236}">
                        <a16:creationId xmlns:a16="http://schemas.microsoft.com/office/drawing/2014/main" id="{8C96A040-B76F-4F26-96E5-AC7B5857DF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6" name="직사각형 1025">
                    <a:extLst>
                      <a:ext uri="{FF2B5EF4-FFF2-40B4-BE49-F238E27FC236}">
                        <a16:creationId xmlns:a16="http://schemas.microsoft.com/office/drawing/2014/main" id="{62D48F93-0671-4A51-B307-BE4ACE6C02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7" name="직사각형 1026">
                    <a:extLst>
                      <a:ext uri="{FF2B5EF4-FFF2-40B4-BE49-F238E27FC236}">
                        <a16:creationId xmlns:a16="http://schemas.microsoft.com/office/drawing/2014/main" id="{97FD555F-9BD5-4080-AB5C-0B329622CE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8" name="직사각형 1027">
                    <a:extLst>
                      <a:ext uri="{FF2B5EF4-FFF2-40B4-BE49-F238E27FC236}">
                        <a16:creationId xmlns:a16="http://schemas.microsoft.com/office/drawing/2014/main" id="{58D9B6CB-17AE-4FAA-87DE-A94F8EA94C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9" name="직사각형 1028">
                    <a:extLst>
                      <a:ext uri="{FF2B5EF4-FFF2-40B4-BE49-F238E27FC236}">
                        <a16:creationId xmlns:a16="http://schemas.microsoft.com/office/drawing/2014/main" id="{A84E6400-39DC-4169-8E13-E95B5C4E05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0" name="직사각형 1029">
                    <a:extLst>
                      <a:ext uri="{FF2B5EF4-FFF2-40B4-BE49-F238E27FC236}">
                        <a16:creationId xmlns:a16="http://schemas.microsoft.com/office/drawing/2014/main" id="{10DD749B-CF92-4E23-B3B0-FECBE69858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1" name="직사각형 1030">
                    <a:extLst>
                      <a:ext uri="{FF2B5EF4-FFF2-40B4-BE49-F238E27FC236}">
                        <a16:creationId xmlns:a16="http://schemas.microsoft.com/office/drawing/2014/main" id="{1B4D179E-1DB2-447C-A3A2-085B253C91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2" name="직사각형 1031">
                    <a:extLst>
                      <a:ext uri="{FF2B5EF4-FFF2-40B4-BE49-F238E27FC236}">
                        <a16:creationId xmlns:a16="http://schemas.microsoft.com/office/drawing/2014/main" id="{06627E1F-2813-4A1A-B0FF-994D7AA7BF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3" name="직사각형 1032">
                    <a:extLst>
                      <a:ext uri="{FF2B5EF4-FFF2-40B4-BE49-F238E27FC236}">
                        <a16:creationId xmlns:a16="http://schemas.microsoft.com/office/drawing/2014/main" id="{94C15FE8-8C27-4BB9-837E-5B4D384DA8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4" name="직사각형 1033">
                    <a:extLst>
                      <a:ext uri="{FF2B5EF4-FFF2-40B4-BE49-F238E27FC236}">
                        <a16:creationId xmlns:a16="http://schemas.microsoft.com/office/drawing/2014/main" id="{7C02BBCF-228B-4465-A08A-B2E5538F1D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5" name="직사각형 1034">
                    <a:extLst>
                      <a:ext uri="{FF2B5EF4-FFF2-40B4-BE49-F238E27FC236}">
                        <a16:creationId xmlns:a16="http://schemas.microsoft.com/office/drawing/2014/main" id="{9CC808B6-7C92-43B3-B1FD-46C15AFF52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6" name="직사각형 1035">
                    <a:extLst>
                      <a:ext uri="{FF2B5EF4-FFF2-40B4-BE49-F238E27FC236}">
                        <a16:creationId xmlns:a16="http://schemas.microsoft.com/office/drawing/2014/main" id="{6F0FA01D-73A5-40C2-BB44-1E0C5A5651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7" name="직사각형 1036">
                    <a:extLst>
                      <a:ext uri="{FF2B5EF4-FFF2-40B4-BE49-F238E27FC236}">
                        <a16:creationId xmlns:a16="http://schemas.microsoft.com/office/drawing/2014/main" id="{CA2F5A03-291D-4EC0-9548-E8EF1C440B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8" name="직사각형 1037">
                    <a:extLst>
                      <a:ext uri="{FF2B5EF4-FFF2-40B4-BE49-F238E27FC236}">
                        <a16:creationId xmlns:a16="http://schemas.microsoft.com/office/drawing/2014/main" id="{B6764C6C-5D89-455C-ACEB-9EA6BEA1E8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9" name="직사각형 1038">
                    <a:extLst>
                      <a:ext uri="{FF2B5EF4-FFF2-40B4-BE49-F238E27FC236}">
                        <a16:creationId xmlns:a16="http://schemas.microsoft.com/office/drawing/2014/main" id="{600A6951-34E5-48C2-AB35-53B9C78060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0" name="직사각형 1039">
                    <a:extLst>
                      <a:ext uri="{FF2B5EF4-FFF2-40B4-BE49-F238E27FC236}">
                        <a16:creationId xmlns:a16="http://schemas.microsoft.com/office/drawing/2014/main" id="{6A6BC995-2C71-4CB4-959D-C2606EB870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1" name="직사각형 1040">
                    <a:extLst>
                      <a:ext uri="{FF2B5EF4-FFF2-40B4-BE49-F238E27FC236}">
                        <a16:creationId xmlns:a16="http://schemas.microsoft.com/office/drawing/2014/main" id="{923837AE-2153-4859-9A18-D7F5929934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2" name="직사각형 1041">
                    <a:extLst>
                      <a:ext uri="{FF2B5EF4-FFF2-40B4-BE49-F238E27FC236}">
                        <a16:creationId xmlns:a16="http://schemas.microsoft.com/office/drawing/2014/main" id="{98B7AAAD-D5B8-4B4E-AE7A-9D3C288966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3" name="직사각형 1042">
                    <a:extLst>
                      <a:ext uri="{FF2B5EF4-FFF2-40B4-BE49-F238E27FC236}">
                        <a16:creationId xmlns:a16="http://schemas.microsoft.com/office/drawing/2014/main" id="{F2467720-690C-4DE3-8D5D-0EF9171A6E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2A0F49D-73EF-4A01-863A-7BDF389C1A95}"/>
                </a:ext>
              </a:extLst>
            </p:cNvPr>
            <p:cNvGrpSpPr/>
            <p:nvPr userDrawn="1"/>
          </p:nvGrpSpPr>
          <p:grpSpPr>
            <a:xfrm>
              <a:off x="4278588" y="0"/>
              <a:ext cx="8037238" cy="456034"/>
              <a:chOff x="-39408" y="-867"/>
              <a:chExt cx="12575130" cy="69221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5BC1D124-DFA3-47A7-8F57-368C7D2AF2EF}"/>
                  </a:ext>
                </a:extLst>
              </p:cNvPr>
              <p:cNvGrpSpPr/>
              <p:nvPr userDrawn="1"/>
            </p:nvGrpSpPr>
            <p:grpSpPr>
              <a:xfrm rot="16200000">
                <a:off x="3029972" y="-3070247"/>
                <a:ext cx="692209" cy="6830970"/>
                <a:chOff x="0" y="0"/>
                <a:chExt cx="1050420" cy="6830970"/>
              </a:xfrm>
            </p:grpSpPr>
            <p:grpSp>
              <p:nvGrpSpPr>
                <p:cNvPr id="517" name="그룹 516">
                  <a:extLst>
                    <a:ext uri="{FF2B5EF4-FFF2-40B4-BE49-F238E27FC236}">
                      <a16:creationId xmlns:a16="http://schemas.microsoft.com/office/drawing/2014/main" id="{FA0228E6-D924-467D-B239-EFB4540AAC7B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306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968" name="슬라이드 번호 개체 틀 16">
                    <a:extLst>
                      <a:ext uri="{FF2B5EF4-FFF2-40B4-BE49-F238E27FC236}">
                        <a16:creationId xmlns:a16="http://schemas.microsoft.com/office/drawing/2014/main" id="{79070122-61A3-4896-86C9-8C68C21951F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969" name="직사각형 968">
                    <a:extLst>
                      <a:ext uri="{FF2B5EF4-FFF2-40B4-BE49-F238E27FC236}">
                        <a16:creationId xmlns:a16="http://schemas.microsoft.com/office/drawing/2014/main" id="{B7C70B1E-560D-47E5-BC39-672D69CFC2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0" name="직사각형 969">
                    <a:extLst>
                      <a:ext uri="{FF2B5EF4-FFF2-40B4-BE49-F238E27FC236}">
                        <a16:creationId xmlns:a16="http://schemas.microsoft.com/office/drawing/2014/main" id="{DA12E900-D599-447E-939D-342F75AA9F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1" name="직사각형 970">
                    <a:extLst>
                      <a:ext uri="{FF2B5EF4-FFF2-40B4-BE49-F238E27FC236}">
                        <a16:creationId xmlns:a16="http://schemas.microsoft.com/office/drawing/2014/main" id="{D9AB73B8-A59E-4EAC-944F-9C27B68C0C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2" name="직사각형 971">
                    <a:extLst>
                      <a:ext uri="{FF2B5EF4-FFF2-40B4-BE49-F238E27FC236}">
                        <a16:creationId xmlns:a16="http://schemas.microsoft.com/office/drawing/2014/main" id="{374610C7-8AD3-491E-A2FA-5BE4AB4EBC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3" name="직사각형 972">
                    <a:extLst>
                      <a:ext uri="{FF2B5EF4-FFF2-40B4-BE49-F238E27FC236}">
                        <a16:creationId xmlns:a16="http://schemas.microsoft.com/office/drawing/2014/main" id="{DF0D3CCB-EF0F-4F25-B439-895400FB4D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4" name="직사각형 973">
                    <a:extLst>
                      <a:ext uri="{FF2B5EF4-FFF2-40B4-BE49-F238E27FC236}">
                        <a16:creationId xmlns:a16="http://schemas.microsoft.com/office/drawing/2014/main" id="{2A27032E-D6D7-44D4-B771-301ABB8357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5" name="직사각형 974">
                    <a:extLst>
                      <a:ext uri="{FF2B5EF4-FFF2-40B4-BE49-F238E27FC236}">
                        <a16:creationId xmlns:a16="http://schemas.microsoft.com/office/drawing/2014/main" id="{C6CFA905-849A-4D43-9AB4-6E35573E01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6" name="직사각형 975">
                    <a:extLst>
                      <a:ext uri="{FF2B5EF4-FFF2-40B4-BE49-F238E27FC236}">
                        <a16:creationId xmlns:a16="http://schemas.microsoft.com/office/drawing/2014/main" id="{4A0B2E3F-3CDE-43B4-9AA6-3C32BFCE59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7" name="직사각형 976">
                    <a:extLst>
                      <a:ext uri="{FF2B5EF4-FFF2-40B4-BE49-F238E27FC236}">
                        <a16:creationId xmlns:a16="http://schemas.microsoft.com/office/drawing/2014/main" id="{39DABB3B-04CB-412D-A99E-2087EC45ED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8" name="직사각형 977">
                    <a:extLst>
                      <a:ext uri="{FF2B5EF4-FFF2-40B4-BE49-F238E27FC236}">
                        <a16:creationId xmlns:a16="http://schemas.microsoft.com/office/drawing/2014/main" id="{A08CC5CF-0527-4F09-BAB3-99232B1D87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9" name="직사각형 978">
                    <a:extLst>
                      <a:ext uri="{FF2B5EF4-FFF2-40B4-BE49-F238E27FC236}">
                        <a16:creationId xmlns:a16="http://schemas.microsoft.com/office/drawing/2014/main" id="{A93EE6A8-3F2E-4863-B01B-9041FA045A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0" name="직사각형 979">
                    <a:extLst>
                      <a:ext uri="{FF2B5EF4-FFF2-40B4-BE49-F238E27FC236}">
                        <a16:creationId xmlns:a16="http://schemas.microsoft.com/office/drawing/2014/main" id="{10093553-0EA6-4C9C-B2E8-2ACE03B3F9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1" name="직사각형 980">
                    <a:extLst>
                      <a:ext uri="{FF2B5EF4-FFF2-40B4-BE49-F238E27FC236}">
                        <a16:creationId xmlns:a16="http://schemas.microsoft.com/office/drawing/2014/main" id="{66DA1672-1112-46F1-B8E3-3DBC9AECFB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2" name="직사각형 981">
                    <a:extLst>
                      <a:ext uri="{FF2B5EF4-FFF2-40B4-BE49-F238E27FC236}">
                        <a16:creationId xmlns:a16="http://schemas.microsoft.com/office/drawing/2014/main" id="{5236FB9F-C298-4E8A-89F1-27353B263C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3" name="직사각형 982">
                    <a:extLst>
                      <a:ext uri="{FF2B5EF4-FFF2-40B4-BE49-F238E27FC236}">
                        <a16:creationId xmlns:a16="http://schemas.microsoft.com/office/drawing/2014/main" id="{4793C166-15E6-4307-908C-CB99DB0428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4" name="직사각형 983">
                    <a:extLst>
                      <a:ext uri="{FF2B5EF4-FFF2-40B4-BE49-F238E27FC236}">
                        <a16:creationId xmlns:a16="http://schemas.microsoft.com/office/drawing/2014/main" id="{D9880EA9-0559-41C1-8DD8-EE92870AFF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5" name="직사각형 984">
                    <a:extLst>
                      <a:ext uri="{FF2B5EF4-FFF2-40B4-BE49-F238E27FC236}">
                        <a16:creationId xmlns:a16="http://schemas.microsoft.com/office/drawing/2014/main" id="{561C3B87-8B89-4AF3-8BD5-A0C6F9A8E3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6" name="직사각형 985">
                    <a:extLst>
                      <a:ext uri="{FF2B5EF4-FFF2-40B4-BE49-F238E27FC236}">
                        <a16:creationId xmlns:a16="http://schemas.microsoft.com/office/drawing/2014/main" id="{08EE8144-E528-4D58-BC55-F5FDFEA968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7" name="직사각형 986">
                    <a:extLst>
                      <a:ext uri="{FF2B5EF4-FFF2-40B4-BE49-F238E27FC236}">
                        <a16:creationId xmlns:a16="http://schemas.microsoft.com/office/drawing/2014/main" id="{CEE2B3A8-0DDD-48ED-8F65-A726CF825D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8" name="직사각형 987">
                    <a:extLst>
                      <a:ext uri="{FF2B5EF4-FFF2-40B4-BE49-F238E27FC236}">
                        <a16:creationId xmlns:a16="http://schemas.microsoft.com/office/drawing/2014/main" id="{516BF5DB-FF12-468A-B11A-8892C7E2EA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9" name="직사각형 988">
                    <a:extLst>
                      <a:ext uri="{FF2B5EF4-FFF2-40B4-BE49-F238E27FC236}">
                        <a16:creationId xmlns:a16="http://schemas.microsoft.com/office/drawing/2014/main" id="{51B15577-3AF9-4570-A137-7D4C5F1961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0" name="직사각형 989">
                    <a:extLst>
                      <a:ext uri="{FF2B5EF4-FFF2-40B4-BE49-F238E27FC236}">
                        <a16:creationId xmlns:a16="http://schemas.microsoft.com/office/drawing/2014/main" id="{286445C8-91DF-4332-8ED9-C1BAD1EF78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1" name="직사각형 990">
                    <a:extLst>
                      <a:ext uri="{FF2B5EF4-FFF2-40B4-BE49-F238E27FC236}">
                        <a16:creationId xmlns:a16="http://schemas.microsoft.com/office/drawing/2014/main" id="{E5B12EA1-BBF1-456A-8F3A-0239661173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2" name="직사각형 991">
                    <a:extLst>
                      <a:ext uri="{FF2B5EF4-FFF2-40B4-BE49-F238E27FC236}">
                        <a16:creationId xmlns:a16="http://schemas.microsoft.com/office/drawing/2014/main" id="{2DA51C7B-4AC2-44DD-8A53-E3209214A0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3" name="직사각형 992">
                    <a:extLst>
                      <a:ext uri="{FF2B5EF4-FFF2-40B4-BE49-F238E27FC236}">
                        <a16:creationId xmlns:a16="http://schemas.microsoft.com/office/drawing/2014/main" id="{79D48A26-1621-4645-B5A5-B77B89C16A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4" name="직사각형 993">
                    <a:extLst>
                      <a:ext uri="{FF2B5EF4-FFF2-40B4-BE49-F238E27FC236}">
                        <a16:creationId xmlns:a16="http://schemas.microsoft.com/office/drawing/2014/main" id="{DB362FC7-2D3C-4A52-B0B4-CA497CEF40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5" name="직사각형 994">
                    <a:extLst>
                      <a:ext uri="{FF2B5EF4-FFF2-40B4-BE49-F238E27FC236}">
                        <a16:creationId xmlns:a16="http://schemas.microsoft.com/office/drawing/2014/main" id="{5C8F8C80-DD43-446C-BBEB-0EFA2F2A46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6" name="직사각형 995">
                    <a:extLst>
                      <a:ext uri="{FF2B5EF4-FFF2-40B4-BE49-F238E27FC236}">
                        <a16:creationId xmlns:a16="http://schemas.microsoft.com/office/drawing/2014/main" id="{B860A001-E107-4419-849E-274FFF014D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18" name="그룹 517">
                  <a:extLst>
                    <a:ext uri="{FF2B5EF4-FFF2-40B4-BE49-F238E27FC236}">
                      <a16:creationId xmlns:a16="http://schemas.microsoft.com/office/drawing/2014/main" id="{51BE5F74-8A8C-44B4-BBE1-38A1942243F5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017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939" name="슬라이드 번호 개체 틀 16">
                    <a:extLst>
                      <a:ext uri="{FF2B5EF4-FFF2-40B4-BE49-F238E27FC236}">
                        <a16:creationId xmlns:a16="http://schemas.microsoft.com/office/drawing/2014/main" id="{4FFA819E-7E8E-4B93-9853-81E1D1B12F2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940" name="직사각형 939">
                    <a:extLst>
                      <a:ext uri="{FF2B5EF4-FFF2-40B4-BE49-F238E27FC236}">
                        <a16:creationId xmlns:a16="http://schemas.microsoft.com/office/drawing/2014/main" id="{FF2891A1-ADFD-428D-B1F2-36083349E6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1" name="직사각형 940">
                    <a:extLst>
                      <a:ext uri="{FF2B5EF4-FFF2-40B4-BE49-F238E27FC236}">
                        <a16:creationId xmlns:a16="http://schemas.microsoft.com/office/drawing/2014/main" id="{46022C03-5ED6-4340-8935-05FBAB668C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2" name="직사각형 941">
                    <a:extLst>
                      <a:ext uri="{FF2B5EF4-FFF2-40B4-BE49-F238E27FC236}">
                        <a16:creationId xmlns:a16="http://schemas.microsoft.com/office/drawing/2014/main" id="{A6DA5BEF-6B3A-41D1-9CC7-770C565391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3" name="직사각형 942">
                    <a:extLst>
                      <a:ext uri="{FF2B5EF4-FFF2-40B4-BE49-F238E27FC236}">
                        <a16:creationId xmlns:a16="http://schemas.microsoft.com/office/drawing/2014/main" id="{2A17E2CC-A4BB-4369-B6D5-3983B84520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4" name="직사각형 943">
                    <a:extLst>
                      <a:ext uri="{FF2B5EF4-FFF2-40B4-BE49-F238E27FC236}">
                        <a16:creationId xmlns:a16="http://schemas.microsoft.com/office/drawing/2014/main" id="{4A0215C9-CBDA-4FC2-BFCA-F9C799A05B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5" name="직사각형 944">
                    <a:extLst>
                      <a:ext uri="{FF2B5EF4-FFF2-40B4-BE49-F238E27FC236}">
                        <a16:creationId xmlns:a16="http://schemas.microsoft.com/office/drawing/2014/main" id="{B049D0EF-E4A6-4DA4-BAE2-C3397E6AA3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6" name="직사각형 945">
                    <a:extLst>
                      <a:ext uri="{FF2B5EF4-FFF2-40B4-BE49-F238E27FC236}">
                        <a16:creationId xmlns:a16="http://schemas.microsoft.com/office/drawing/2014/main" id="{39802E0B-1D29-4BFA-8B4B-DA4D064FB9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7" name="직사각형 946">
                    <a:extLst>
                      <a:ext uri="{FF2B5EF4-FFF2-40B4-BE49-F238E27FC236}">
                        <a16:creationId xmlns:a16="http://schemas.microsoft.com/office/drawing/2014/main" id="{31982A69-5C07-4EEA-92E6-9EAE07E74F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8" name="직사각형 947">
                    <a:extLst>
                      <a:ext uri="{FF2B5EF4-FFF2-40B4-BE49-F238E27FC236}">
                        <a16:creationId xmlns:a16="http://schemas.microsoft.com/office/drawing/2014/main" id="{D5200670-4AAA-4603-89AC-7C962AC06D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9" name="직사각형 948">
                    <a:extLst>
                      <a:ext uri="{FF2B5EF4-FFF2-40B4-BE49-F238E27FC236}">
                        <a16:creationId xmlns:a16="http://schemas.microsoft.com/office/drawing/2014/main" id="{02277F33-56FF-4788-B971-32D01F241D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0" name="직사각형 949">
                    <a:extLst>
                      <a:ext uri="{FF2B5EF4-FFF2-40B4-BE49-F238E27FC236}">
                        <a16:creationId xmlns:a16="http://schemas.microsoft.com/office/drawing/2014/main" id="{87572C70-6AB0-4765-8F78-8B90E6F7B4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1" name="직사각형 950">
                    <a:extLst>
                      <a:ext uri="{FF2B5EF4-FFF2-40B4-BE49-F238E27FC236}">
                        <a16:creationId xmlns:a16="http://schemas.microsoft.com/office/drawing/2014/main" id="{6D093A03-5DC5-4031-90B7-98E64B1FD7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2" name="직사각형 951">
                    <a:extLst>
                      <a:ext uri="{FF2B5EF4-FFF2-40B4-BE49-F238E27FC236}">
                        <a16:creationId xmlns:a16="http://schemas.microsoft.com/office/drawing/2014/main" id="{7001902F-E1BC-4D4E-97B9-2AEEA6E496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3" name="직사각형 952">
                    <a:extLst>
                      <a:ext uri="{FF2B5EF4-FFF2-40B4-BE49-F238E27FC236}">
                        <a16:creationId xmlns:a16="http://schemas.microsoft.com/office/drawing/2014/main" id="{FC83852D-159D-47D1-A348-1976A0F45A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4" name="직사각형 953">
                    <a:extLst>
                      <a:ext uri="{FF2B5EF4-FFF2-40B4-BE49-F238E27FC236}">
                        <a16:creationId xmlns:a16="http://schemas.microsoft.com/office/drawing/2014/main" id="{E66D8959-7EBA-47AA-B4C3-AD99C0BE41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5" name="직사각형 954">
                    <a:extLst>
                      <a:ext uri="{FF2B5EF4-FFF2-40B4-BE49-F238E27FC236}">
                        <a16:creationId xmlns:a16="http://schemas.microsoft.com/office/drawing/2014/main" id="{F672B6CB-DF62-458D-88BC-0FDF6DEA16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6" name="직사각형 955">
                    <a:extLst>
                      <a:ext uri="{FF2B5EF4-FFF2-40B4-BE49-F238E27FC236}">
                        <a16:creationId xmlns:a16="http://schemas.microsoft.com/office/drawing/2014/main" id="{497D2391-CB49-4091-918C-C95CADE927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7" name="직사각형 956">
                    <a:extLst>
                      <a:ext uri="{FF2B5EF4-FFF2-40B4-BE49-F238E27FC236}">
                        <a16:creationId xmlns:a16="http://schemas.microsoft.com/office/drawing/2014/main" id="{0815F1D7-3C8F-4C2B-8C14-7AC401D4A4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8" name="직사각형 957">
                    <a:extLst>
                      <a:ext uri="{FF2B5EF4-FFF2-40B4-BE49-F238E27FC236}">
                        <a16:creationId xmlns:a16="http://schemas.microsoft.com/office/drawing/2014/main" id="{9BBBB72E-367C-4BC1-BD8F-19210E0096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9" name="직사각형 958">
                    <a:extLst>
                      <a:ext uri="{FF2B5EF4-FFF2-40B4-BE49-F238E27FC236}">
                        <a16:creationId xmlns:a16="http://schemas.microsoft.com/office/drawing/2014/main" id="{F96BCA99-E642-4885-BC9B-1988B822D5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0" name="직사각형 959">
                    <a:extLst>
                      <a:ext uri="{FF2B5EF4-FFF2-40B4-BE49-F238E27FC236}">
                        <a16:creationId xmlns:a16="http://schemas.microsoft.com/office/drawing/2014/main" id="{A4B81028-E771-4E64-8E55-5844F0B296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1" name="직사각형 960">
                    <a:extLst>
                      <a:ext uri="{FF2B5EF4-FFF2-40B4-BE49-F238E27FC236}">
                        <a16:creationId xmlns:a16="http://schemas.microsoft.com/office/drawing/2014/main" id="{279C770A-1F1B-4BA1-9DFB-BA3D8B40F6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2" name="직사각형 961">
                    <a:extLst>
                      <a:ext uri="{FF2B5EF4-FFF2-40B4-BE49-F238E27FC236}">
                        <a16:creationId xmlns:a16="http://schemas.microsoft.com/office/drawing/2014/main" id="{DA7728B9-9410-4B4D-8D5D-41A69C6E62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3" name="직사각형 962">
                    <a:extLst>
                      <a:ext uri="{FF2B5EF4-FFF2-40B4-BE49-F238E27FC236}">
                        <a16:creationId xmlns:a16="http://schemas.microsoft.com/office/drawing/2014/main" id="{645D396D-983E-4693-ACB7-70DBAE15B1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4" name="직사각형 963">
                    <a:extLst>
                      <a:ext uri="{FF2B5EF4-FFF2-40B4-BE49-F238E27FC236}">
                        <a16:creationId xmlns:a16="http://schemas.microsoft.com/office/drawing/2014/main" id="{7DFDC3AE-5D8D-41A0-AF67-D7C3445E0C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5" name="직사각형 964">
                    <a:extLst>
                      <a:ext uri="{FF2B5EF4-FFF2-40B4-BE49-F238E27FC236}">
                        <a16:creationId xmlns:a16="http://schemas.microsoft.com/office/drawing/2014/main" id="{C12829EE-1C7B-45C1-B91F-F94C556DC9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6" name="직사각형 965">
                    <a:extLst>
                      <a:ext uri="{FF2B5EF4-FFF2-40B4-BE49-F238E27FC236}">
                        <a16:creationId xmlns:a16="http://schemas.microsoft.com/office/drawing/2014/main" id="{D213AF60-926B-4CE1-8FB0-7ABAEC42DB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7" name="직사각형 966">
                    <a:extLst>
                      <a:ext uri="{FF2B5EF4-FFF2-40B4-BE49-F238E27FC236}">
                        <a16:creationId xmlns:a16="http://schemas.microsoft.com/office/drawing/2014/main" id="{A27C4539-7B51-4B12-BD65-64CA4E0E74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19" name="그룹 518">
                  <a:extLst>
                    <a:ext uri="{FF2B5EF4-FFF2-40B4-BE49-F238E27FC236}">
                      <a16:creationId xmlns:a16="http://schemas.microsoft.com/office/drawing/2014/main" id="{771954E8-705A-4855-998F-FC8298D6FDFC}"/>
                    </a:ext>
                  </a:extLst>
                </p:cNvPr>
                <p:cNvGrpSpPr/>
                <p:nvPr userDrawn="1"/>
              </p:nvGrpSpPr>
              <p:grpSpPr>
                <a:xfrm>
                  <a:off x="0" y="384728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910" name="슬라이드 번호 개체 틀 16">
                    <a:extLst>
                      <a:ext uri="{FF2B5EF4-FFF2-40B4-BE49-F238E27FC236}">
                        <a16:creationId xmlns:a16="http://schemas.microsoft.com/office/drawing/2014/main" id="{DA9149ED-40CC-47E2-AFDE-942E52D8AA3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911" name="직사각형 910">
                    <a:extLst>
                      <a:ext uri="{FF2B5EF4-FFF2-40B4-BE49-F238E27FC236}">
                        <a16:creationId xmlns:a16="http://schemas.microsoft.com/office/drawing/2014/main" id="{2E7D7944-281D-4702-AC90-4F43AA0221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2" name="직사각형 911">
                    <a:extLst>
                      <a:ext uri="{FF2B5EF4-FFF2-40B4-BE49-F238E27FC236}">
                        <a16:creationId xmlns:a16="http://schemas.microsoft.com/office/drawing/2014/main" id="{FAB32086-90BD-4134-B42C-2746275431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3" name="직사각형 912">
                    <a:extLst>
                      <a:ext uri="{FF2B5EF4-FFF2-40B4-BE49-F238E27FC236}">
                        <a16:creationId xmlns:a16="http://schemas.microsoft.com/office/drawing/2014/main" id="{A71D7904-0968-4E92-B32A-31534B9D7C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4" name="직사각형 913">
                    <a:extLst>
                      <a:ext uri="{FF2B5EF4-FFF2-40B4-BE49-F238E27FC236}">
                        <a16:creationId xmlns:a16="http://schemas.microsoft.com/office/drawing/2014/main" id="{2FCB37AB-65A4-4E62-BA20-EE7376183B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5" name="직사각형 914">
                    <a:extLst>
                      <a:ext uri="{FF2B5EF4-FFF2-40B4-BE49-F238E27FC236}">
                        <a16:creationId xmlns:a16="http://schemas.microsoft.com/office/drawing/2014/main" id="{3CBE2748-5F57-45CE-BDB0-2CBC8E5B38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6" name="직사각형 915">
                    <a:extLst>
                      <a:ext uri="{FF2B5EF4-FFF2-40B4-BE49-F238E27FC236}">
                        <a16:creationId xmlns:a16="http://schemas.microsoft.com/office/drawing/2014/main" id="{8823AD1F-E0CE-456C-9ADB-EB2557DDD7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7" name="직사각형 916">
                    <a:extLst>
                      <a:ext uri="{FF2B5EF4-FFF2-40B4-BE49-F238E27FC236}">
                        <a16:creationId xmlns:a16="http://schemas.microsoft.com/office/drawing/2014/main" id="{D2E6F82F-0ECA-41C7-8C59-DE2EF0E963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8" name="직사각형 917">
                    <a:extLst>
                      <a:ext uri="{FF2B5EF4-FFF2-40B4-BE49-F238E27FC236}">
                        <a16:creationId xmlns:a16="http://schemas.microsoft.com/office/drawing/2014/main" id="{BB6BF840-13A0-426D-9C4E-137FE1C0E8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9" name="직사각형 918">
                    <a:extLst>
                      <a:ext uri="{FF2B5EF4-FFF2-40B4-BE49-F238E27FC236}">
                        <a16:creationId xmlns:a16="http://schemas.microsoft.com/office/drawing/2014/main" id="{C3C1692F-FDAA-43FB-9FE4-951720905C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0" name="직사각형 919">
                    <a:extLst>
                      <a:ext uri="{FF2B5EF4-FFF2-40B4-BE49-F238E27FC236}">
                        <a16:creationId xmlns:a16="http://schemas.microsoft.com/office/drawing/2014/main" id="{E7DECC1B-D22B-4326-9D68-E58AD9D143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1" name="직사각형 920">
                    <a:extLst>
                      <a:ext uri="{FF2B5EF4-FFF2-40B4-BE49-F238E27FC236}">
                        <a16:creationId xmlns:a16="http://schemas.microsoft.com/office/drawing/2014/main" id="{8521EE71-A265-4C2A-A27A-9CE6EFC9D2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2" name="직사각형 921">
                    <a:extLst>
                      <a:ext uri="{FF2B5EF4-FFF2-40B4-BE49-F238E27FC236}">
                        <a16:creationId xmlns:a16="http://schemas.microsoft.com/office/drawing/2014/main" id="{0C687676-BFA9-4FF5-887E-B767151921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3" name="직사각형 922">
                    <a:extLst>
                      <a:ext uri="{FF2B5EF4-FFF2-40B4-BE49-F238E27FC236}">
                        <a16:creationId xmlns:a16="http://schemas.microsoft.com/office/drawing/2014/main" id="{ADB8C412-4ED2-4054-9ABE-98876F25E0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4" name="직사각형 923">
                    <a:extLst>
                      <a:ext uri="{FF2B5EF4-FFF2-40B4-BE49-F238E27FC236}">
                        <a16:creationId xmlns:a16="http://schemas.microsoft.com/office/drawing/2014/main" id="{6F9AE43F-A57C-48F3-A6BE-F269976547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5" name="직사각형 924">
                    <a:extLst>
                      <a:ext uri="{FF2B5EF4-FFF2-40B4-BE49-F238E27FC236}">
                        <a16:creationId xmlns:a16="http://schemas.microsoft.com/office/drawing/2014/main" id="{FED288A0-EBE8-4EC6-87CA-125E815DFB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6" name="직사각형 925">
                    <a:extLst>
                      <a:ext uri="{FF2B5EF4-FFF2-40B4-BE49-F238E27FC236}">
                        <a16:creationId xmlns:a16="http://schemas.microsoft.com/office/drawing/2014/main" id="{5A8A9E15-008B-4C22-A574-9FA24669D3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7" name="직사각형 926">
                    <a:extLst>
                      <a:ext uri="{FF2B5EF4-FFF2-40B4-BE49-F238E27FC236}">
                        <a16:creationId xmlns:a16="http://schemas.microsoft.com/office/drawing/2014/main" id="{5F4513B9-717E-4B67-8536-09F99871AB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8" name="직사각형 927">
                    <a:extLst>
                      <a:ext uri="{FF2B5EF4-FFF2-40B4-BE49-F238E27FC236}">
                        <a16:creationId xmlns:a16="http://schemas.microsoft.com/office/drawing/2014/main" id="{639529D3-58FA-4B53-85BD-DA90017E8C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9" name="직사각형 928">
                    <a:extLst>
                      <a:ext uri="{FF2B5EF4-FFF2-40B4-BE49-F238E27FC236}">
                        <a16:creationId xmlns:a16="http://schemas.microsoft.com/office/drawing/2014/main" id="{1851B615-EC14-4395-8597-0AB1C9FEF5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0" name="직사각형 929">
                    <a:extLst>
                      <a:ext uri="{FF2B5EF4-FFF2-40B4-BE49-F238E27FC236}">
                        <a16:creationId xmlns:a16="http://schemas.microsoft.com/office/drawing/2014/main" id="{1A394C68-7BA2-4401-BF7E-D70C49A3B7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1" name="직사각형 930">
                    <a:extLst>
                      <a:ext uri="{FF2B5EF4-FFF2-40B4-BE49-F238E27FC236}">
                        <a16:creationId xmlns:a16="http://schemas.microsoft.com/office/drawing/2014/main" id="{C50DD4BE-5B60-4723-B921-17F6FD06C0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2" name="직사각형 931">
                    <a:extLst>
                      <a:ext uri="{FF2B5EF4-FFF2-40B4-BE49-F238E27FC236}">
                        <a16:creationId xmlns:a16="http://schemas.microsoft.com/office/drawing/2014/main" id="{260BF6FD-7E65-47E9-BE53-841C7BC281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3" name="직사각형 932">
                    <a:extLst>
                      <a:ext uri="{FF2B5EF4-FFF2-40B4-BE49-F238E27FC236}">
                        <a16:creationId xmlns:a16="http://schemas.microsoft.com/office/drawing/2014/main" id="{4FC8C91A-4EF1-47EC-8D04-80397DB0FB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4" name="직사각형 933">
                    <a:extLst>
                      <a:ext uri="{FF2B5EF4-FFF2-40B4-BE49-F238E27FC236}">
                        <a16:creationId xmlns:a16="http://schemas.microsoft.com/office/drawing/2014/main" id="{8B8CC57A-377C-43FD-9EE6-8A402AB803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5" name="직사각형 934">
                    <a:extLst>
                      <a:ext uri="{FF2B5EF4-FFF2-40B4-BE49-F238E27FC236}">
                        <a16:creationId xmlns:a16="http://schemas.microsoft.com/office/drawing/2014/main" id="{7718AD19-CB85-4C90-B258-95A92A8F80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6" name="직사각형 935">
                    <a:extLst>
                      <a:ext uri="{FF2B5EF4-FFF2-40B4-BE49-F238E27FC236}">
                        <a16:creationId xmlns:a16="http://schemas.microsoft.com/office/drawing/2014/main" id="{1D720754-5521-4C67-8A6D-B19C7AE143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7" name="직사각형 936">
                    <a:extLst>
                      <a:ext uri="{FF2B5EF4-FFF2-40B4-BE49-F238E27FC236}">
                        <a16:creationId xmlns:a16="http://schemas.microsoft.com/office/drawing/2014/main" id="{258A997A-BC0D-46D2-AF7E-DA05B03A68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8" name="직사각형 937">
                    <a:extLst>
                      <a:ext uri="{FF2B5EF4-FFF2-40B4-BE49-F238E27FC236}">
                        <a16:creationId xmlns:a16="http://schemas.microsoft.com/office/drawing/2014/main" id="{0C9CB662-9E6F-477B-B6F1-810E0D6209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0" name="그룹 519">
                  <a:extLst>
                    <a:ext uri="{FF2B5EF4-FFF2-40B4-BE49-F238E27FC236}">
                      <a16:creationId xmlns:a16="http://schemas.microsoft.com/office/drawing/2014/main" id="{0E5A281B-1B3A-4AEC-8C3B-B4341E370A15}"/>
                    </a:ext>
                  </a:extLst>
                </p:cNvPr>
                <p:cNvGrpSpPr/>
                <p:nvPr userDrawn="1"/>
              </p:nvGrpSpPr>
              <p:grpSpPr>
                <a:xfrm>
                  <a:off x="0" y="4334396"/>
                  <a:ext cx="1050420" cy="673732"/>
                  <a:chOff x="0" y="-1"/>
                  <a:chExt cx="12192000" cy="7819860"/>
                </a:xfrm>
              </p:grpSpPr>
              <p:sp>
                <p:nvSpPr>
                  <p:cNvPr id="881" name="슬라이드 번호 개체 틀 16">
                    <a:extLst>
                      <a:ext uri="{FF2B5EF4-FFF2-40B4-BE49-F238E27FC236}">
                        <a16:creationId xmlns:a16="http://schemas.microsoft.com/office/drawing/2014/main" id="{E483EBFF-D498-4892-98D3-B93E851CE8C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882" name="직사각형 881">
                    <a:extLst>
                      <a:ext uri="{FF2B5EF4-FFF2-40B4-BE49-F238E27FC236}">
                        <a16:creationId xmlns:a16="http://schemas.microsoft.com/office/drawing/2014/main" id="{DBF67B3C-01AE-4276-8CF7-64BD8954A2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3" name="직사각형 882">
                    <a:extLst>
                      <a:ext uri="{FF2B5EF4-FFF2-40B4-BE49-F238E27FC236}">
                        <a16:creationId xmlns:a16="http://schemas.microsoft.com/office/drawing/2014/main" id="{4FC25761-6F0C-4BB6-AAC0-959B1FF7C1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4" name="직사각형 883">
                    <a:extLst>
                      <a:ext uri="{FF2B5EF4-FFF2-40B4-BE49-F238E27FC236}">
                        <a16:creationId xmlns:a16="http://schemas.microsoft.com/office/drawing/2014/main" id="{A396C14B-47F7-4BC5-A16A-9082DD40FE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5" name="직사각형 884">
                    <a:extLst>
                      <a:ext uri="{FF2B5EF4-FFF2-40B4-BE49-F238E27FC236}">
                        <a16:creationId xmlns:a16="http://schemas.microsoft.com/office/drawing/2014/main" id="{B3BECC7B-8636-4C5C-846B-8A14631568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6" name="직사각형 885">
                    <a:extLst>
                      <a:ext uri="{FF2B5EF4-FFF2-40B4-BE49-F238E27FC236}">
                        <a16:creationId xmlns:a16="http://schemas.microsoft.com/office/drawing/2014/main" id="{1A018B4D-7E1F-4883-82DC-B41F349D33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7" name="직사각형 886">
                    <a:extLst>
                      <a:ext uri="{FF2B5EF4-FFF2-40B4-BE49-F238E27FC236}">
                        <a16:creationId xmlns:a16="http://schemas.microsoft.com/office/drawing/2014/main" id="{741A0780-7986-45AD-A76D-FF5FE1DB48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8" name="직사각형 887">
                    <a:extLst>
                      <a:ext uri="{FF2B5EF4-FFF2-40B4-BE49-F238E27FC236}">
                        <a16:creationId xmlns:a16="http://schemas.microsoft.com/office/drawing/2014/main" id="{CEDE3A0B-5B41-486A-9160-B7726E88BC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9" name="직사각형 888">
                    <a:extLst>
                      <a:ext uri="{FF2B5EF4-FFF2-40B4-BE49-F238E27FC236}">
                        <a16:creationId xmlns:a16="http://schemas.microsoft.com/office/drawing/2014/main" id="{BF3DD01A-47FF-4EB1-ABB2-FF67F23794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0" name="직사각형 889">
                    <a:extLst>
                      <a:ext uri="{FF2B5EF4-FFF2-40B4-BE49-F238E27FC236}">
                        <a16:creationId xmlns:a16="http://schemas.microsoft.com/office/drawing/2014/main" id="{88835008-3C1F-42A6-ACE8-D0B534BE2F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1" name="직사각형 890">
                    <a:extLst>
                      <a:ext uri="{FF2B5EF4-FFF2-40B4-BE49-F238E27FC236}">
                        <a16:creationId xmlns:a16="http://schemas.microsoft.com/office/drawing/2014/main" id="{504931C7-AA6F-469E-86B1-A1B6AE6AA6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2" name="직사각형 891">
                    <a:extLst>
                      <a:ext uri="{FF2B5EF4-FFF2-40B4-BE49-F238E27FC236}">
                        <a16:creationId xmlns:a16="http://schemas.microsoft.com/office/drawing/2014/main" id="{1E8CD000-EF6B-4D0C-9A51-7D7D92AABC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3" name="직사각형 892">
                    <a:extLst>
                      <a:ext uri="{FF2B5EF4-FFF2-40B4-BE49-F238E27FC236}">
                        <a16:creationId xmlns:a16="http://schemas.microsoft.com/office/drawing/2014/main" id="{26390310-0FB3-49AF-8AD8-C695E2D40B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4" name="직사각형 893">
                    <a:extLst>
                      <a:ext uri="{FF2B5EF4-FFF2-40B4-BE49-F238E27FC236}">
                        <a16:creationId xmlns:a16="http://schemas.microsoft.com/office/drawing/2014/main" id="{A31ECC5B-D5AE-4A6C-B0F8-22EA9A7393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5" name="직사각형 894">
                    <a:extLst>
                      <a:ext uri="{FF2B5EF4-FFF2-40B4-BE49-F238E27FC236}">
                        <a16:creationId xmlns:a16="http://schemas.microsoft.com/office/drawing/2014/main" id="{20A010BF-3ADC-4BFC-8AA7-883B550765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6" name="직사각형 895">
                    <a:extLst>
                      <a:ext uri="{FF2B5EF4-FFF2-40B4-BE49-F238E27FC236}">
                        <a16:creationId xmlns:a16="http://schemas.microsoft.com/office/drawing/2014/main" id="{2700D17E-F924-4FE2-A694-279DDCA609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7" name="직사각형 896">
                    <a:extLst>
                      <a:ext uri="{FF2B5EF4-FFF2-40B4-BE49-F238E27FC236}">
                        <a16:creationId xmlns:a16="http://schemas.microsoft.com/office/drawing/2014/main" id="{00983F3E-03E5-49A6-8F53-07BB6F1071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92" y="7478213"/>
                    <a:ext cx="642088" cy="34164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8" name="직사각형 897">
                    <a:extLst>
                      <a:ext uri="{FF2B5EF4-FFF2-40B4-BE49-F238E27FC236}">
                        <a16:creationId xmlns:a16="http://schemas.microsoft.com/office/drawing/2014/main" id="{BC25E26B-4074-48F6-B56E-F65CBA39D1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9" name="직사각형 898">
                    <a:extLst>
                      <a:ext uri="{FF2B5EF4-FFF2-40B4-BE49-F238E27FC236}">
                        <a16:creationId xmlns:a16="http://schemas.microsoft.com/office/drawing/2014/main" id="{238CBC7B-9807-4E24-B539-049599DB74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0" name="직사각형 899">
                    <a:extLst>
                      <a:ext uri="{FF2B5EF4-FFF2-40B4-BE49-F238E27FC236}">
                        <a16:creationId xmlns:a16="http://schemas.microsoft.com/office/drawing/2014/main" id="{563ED46C-B686-408F-B8D7-001C6EB0A6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1" name="직사각형 900">
                    <a:extLst>
                      <a:ext uri="{FF2B5EF4-FFF2-40B4-BE49-F238E27FC236}">
                        <a16:creationId xmlns:a16="http://schemas.microsoft.com/office/drawing/2014/main" id="{C71A3B00-A354-496B-8F21-609E617761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2" name="직사각형 901">
                    <a:extLst>
                      <a:ext uri="{FF2B5EF4-FFF2-40B4-BE49-F238E27FC236}">
                        <a16:creationId xmlns:a16="http://schemas.microsoft.com/office/drawing/2014/main" id="{C82D48A6-B265-45D2-A419-BE4FAE7A7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3" name="직사각형 902">
                    <a:extLst>
                      <a:ext uri="{FF2B5EF4-FFF2-40B4-BE49-F238E27FC236}">
                        <a16:creationId xmlns:a16="http://schemas.microsoft.com/office/drawing/2014/main" id="{1D08FFA5-FC68-4074-B5C2-9108519BCF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4" name="직사각형 903">
                    <a:extLst>
                      <a:ext uri="{FF2B5EF4-FFF2-40B4-BE49-F238E27FC236}">
                        <a16:creationId xmlns:a16="http://schemas.microsoft.com/office/drawing/2014/main" id="{9F0E1AC7-E65D-4755-970A-26277AFE15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5" name="직사각형 904">
                    <a:extLst>
                      <a:ext uri="{FF2B5EF4-FFF2-40B4-BE49-F238E27FC236}">
                        <a16:creationId xmlns:a16="http://schemas.microsoft.com/office/drawing/2014/main" id="{A9984C31-8050-416B-B148-697B42A19F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6" name="직사각형 905">
                    <a:extLst>
                      <a:ext uri="{FF2B5EF4-FFF2-40B4-BE49-F238E27FC236}">
                        <a16:creationId xmlns:a16="http://schemas.microsoft.com/office/drawing/2014/main" id="{9511940C-7A3E-40A5-8633-C4918B12F2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7" name="직사각형 906">
                    <a:extLst>
                      <a:ext uri="{FF2B5EF4-FFF2-40B4-BE49-F238E27FC236}">
                        <a16:creationId xmlns:a16="http://schemas.microsoft.com/office/drawing/2014/main" id="{B896B08B-1B04-4663-A529-6BB55F2CC5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8" name="직사각형 907">
                    <a:extLst>
                      <a:ext uri="{FF2B5EF4-FFF2-40B4-BE49-F238E27FC236}">
                        <a16:creationId xmlns:a16="http://schemas.microsoft.com/office/drawing/2014/main" id="{67E7FF0B-0057-4DCB-A3C2-28D98318EE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9" name="직사각형 908">
                    <a:extLst>
                      <a:ext uri="{FF2B5EF4-FFF2-40B4-BE49-F238E27FC236}">
                        <a16:creationId xmlns:a16="http://schemas.microsoft.com/office/drawing/2014/main" id="{01DF6955-6509-4E0F-9C6E-8CA013BB3A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1" name="그룹 520">
                  <a:extLst>
                    <a:ext uri="{FF2B5EF4-FFF2-40B4-BE49-F238E27FC236}">
                      <a16:creationId xmlns:a16="http://schemas.microsoft.com/office/drawing/2014/main" id="{C08B91D3-3A7E-4DDC-A353-6303A6EA2A1F}"/>
                    </a:ext>
                  </a:extLst>
                </p:cNvPr>
                <p:cNvGrpSpPr/>
                <p:nvPr userDrawn="1"/>
              </p:nvGrpSpPr>
              <p:grpSpPr>
                <a:xfrm>
                  <a:off x="0" y="477877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852" name="슬라이드 번호 개체 틀 16">
                    <a:extLst>
                      <a:ext uri="{FF2B5EF4-FFF2-40B4-BE49-F238E27FC236}">
                        <a16:creationId xmlns:a16="http://schemas.microsoft.com/office/drawing/2014/main" id="{9C224015-4784-4389-A7D1-1343B7CED38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853" name="직사각형 852">
                    <a:extLst>
                      <a:ext uri="{FF2B5EF4-FFF2-40B4-BE49-F238E27FC236}">
                        <a16:creationId xmlns:a16="http://schemas.microsoft.com/office/drawing/2014/main" id="{233DB413-3981-4464-AC4E-47BDB29809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4" name="직사각형 853">
                    <a:extLst>
                      <a:ext uri="{FF2B5EF4-FFF2-40B4-BE49-F238E27FC236}">
                        <a16:creationId xmlns:a16="http://schemas.microsoft.com/office/drawing/2014/main" id="{9ED46367-509C-4F8D-8909-8FC2BB8159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직사각형 854">
                    <a:extLst>
                      <a:ext uri="{FF2B5EF4-FFF2-40B4-BE49-F238E27FC236}">
                        <a16:creationId xmlns:a16="http://schemas.microsoft.com/office/drawing/2014/main" id="{135A286E-C7A1-4313-9545-02029DA808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6" name="직사각형 855">
                    <a:extLst>
                      <a:ext uri="{FF2B5EF4-FFF2-40B4-BE49-F238E27FC236}">
                        <a16:creationId xmlns:a16="http://schemas.microsoft.com/office/drawing/2014/main" id="{5FD2EAD0-9841-42CE-B178-3F9C7657BF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7" name="직사각형 856">
                    <a:extLst>
                      <a:ext uri="{FF2B5EF4-FFF2-40B4-BE49-F238E27FC236}">
                        <a16:creationId xmlns:a16="http://schemas.microsoft.com/office/drawing/2014/main" id="{9B59B53B-FF7E-4346-AC65-1F5580507B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8" name="직사각형 857">
                    <a:extLst>
                      <a:ext uri="{FF2B5EF4-FFF2-40B4-BE49-F238E27FC236}">
                        <a16:creationId xmlns:a16="http://schemas.microsoft.com/office/drawing/2014/main" id="{3A2A1228-FABD-43C8-8F8A-F0776B5399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9" name="직사각형 858">
                    <a:extLst>
                      <a:ext uri="{FF2B5EF4-FFF2-40B4-BE49-F238E27FC236}">
                        <a16:creationId xmlns:a16="http://schemas.microsoft.com/office/drawing/2014/main" id="{E513E75C-35E3-45E6-80E5-7030808CA5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0" name="직사각형 859">
                    <a:extLst>
                      <a:ext uri="{FF2B5EF4-FFF2-40B4-BE49-F238E27FC236}">
                        <a16:creationId xmlns:a16="http://schemas.microsoft.com/office/drawing/2014/main" id="{7A558025-64DD-47CB-9F46-5A344FAECD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1" name="직사각형 860">
                    <a:extLst>
                      <a:ext uri="{FF2B5EF4-FFF2-40B4-BE49-F238E27FC236}">
                        <a16:creationId xmlns:a16="http://schemas.microsoft.com/office/drawing/2014/main" id="{1849DB70-846E-4928-9A72-6CFB3A583C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2" name="직사각형 861">
                    <a:extLst>
                      <a:ext uri="{FF2B5EF4-FFF2-40B4-BE49-F238E27FC236}">
                        <a16:creationId xmlns:a16="http://schemas.microsoft.com/office/drawing/2014/main" id="{E9FD162E-ECB1-4BF2-8950-2CBB926AC2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3" name="직사각형 862">
                    <a:extLst>
                      <a:ext uri="{FF2B5EF4-FFF2-40B4-BE49-F238E27FC236}">
                        <a16:creationId xmlns:a16="http://schemas.microsoft.com/office/drawing/2014/main" id="{2FA8769D-D097-4BE2-BE0A-28322F1593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4" name="직사각형 863">
                    <a:extLst>
                      <a:ext uri="{FF2B5EF4-FFF2-40B4-BE49-F238E27FC236}">
                        <a16:creationId xmlns:a16="http://schemas.microsoft.com/office/drawing/2014/main" id="{408B992D-FDFC-4577-9C77-506E45B570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5" name="직사각형 864">
                    <a:extLst>
                      <a:ext uri="{FF2B5EF4-FFF2-40B4-BE49-F238E27FC236}">
                        <a16:creationId xmlns:a16="http://schemas.microsoft.com/office/drawing/2014/main" id="{FEC34C57-3FAD-4BB1-ACAD-D8884EF7B0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6" name="직사각형 865">
                    <a:extLst>
                      <a:ext uri="{FF2B5EF4-FFF2-40B4-BE49-F238E27FC236}">
                        <a16:creationId xmlns:a16="http://schemas.microsoft.com/office/drawing/2014/main" id="{C556BC64-2A52-434D-94FD-787B43DDE8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7" name="직사각형 866">
                    <a:extLst>
                      <a:ext uri="{FF2B5EF4-FFF2-40B4-BE49-F238E27FC236}">
                        <a16:creationId xmlns:a16="http://schemas.microsoft.com/office/drawing/2014/main" id="{608BF0C0-F70F-4DD6-9BA9-3C5A35E85D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8" name="직사각형 867">
                    <a:extLst>
                      <a:ext uri="{FF2B5EF4-FFF2-40B4-BE49-F238E27FC236}">
                        <a16:creationId xmlns:a16="http://schemas.microsoft.com/office/drawing/2014/main" id="{C1145DAC-BC19-4983-8AE4-9B354780A6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9" name="직사각형 868">
                    <a:extLst>
                      <a:ext uri="{FF2B5EF4-FFF2-40B4-BE49-F238E27FC236}">
                        <a16:creationId xmlns:a16="http://schemas.microsoft.com/office/drawing/2014/main" id="{A005957A-098F-4EC5-8D4B-BBEC9CC6E1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0" name="직사각형 869">
                    <a:extLst>
                      <a:ext uri="{FF2B5EF4-FFF2-40B4-BE49-F238E27FC236}">
                        <a16:creationId xmlns:a16="http://schemas.microsoft.com/office/drawing/2014/main" id="{37803400-6A8E-4413-87F5-5DA536F21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직사각형 870">
                    <a:extLst>
                      <a:ext uri="{FF2B5EF4-FFF2-40B4-BE49-F238E27FC236}">
                        <a16:creationId xmlns:a16="http://schemas.microsoft.com/office/drawing/2014/main" id="{97B902F6-851D-41C5-B5D1-1196C2D14B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2" name="직사각형 871">
                    <a:extLst>
                      <a:ext uri="{FF2B5EF4-FFF2-40B4-BE49-F238E27FC236}">
                        <a16:creationId xmlns:a16="http://schemas.microsoft.com/office/drawing/2014/main" id="{0BA068FD-B786-45B1-A96B-886BC566FD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3" name="직사각형 872">
                    <a:extLst>
                      <a:ext uri="{FF2B5EF4-FFF2-40B4-BE49-F238E27FC236}">
                        <a16:creationId xmlns:a16="http://schemas.microsoft.com/office/drawing/2014/main" id="{BC68F4F3-62EC-4594-87BF-BFA5A58FCD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4" name="직사각형 873">
                    <a:extLst>
                      <a:ext uri="{FF2B5EF4-FFF2-40B4-BE49-F238E27FC236}">
                        <a16:creationId xmlns:a16="http://schemas.microsoft.com/office/drawing/2014/main" id="{1F015C37-4FD2-4B11-8603-BE400F3D84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5" name="직사각형 874">
                    <a:extLst>
                      <a:ext uri="{FF2B5EF4-FFF2-40B4-BE49-F238E27FC236}">
                        <a16:creationId xmlns:a16="http://schemas.microsoft.com/office/drawing/2014/main" id="{227D0234-8FA9-412D-A2C7-6A48637A96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6" name="직사각형 875">
                    <a:extLst>
                      <a:ext uri="{FF2B5EF4-FFF2-40B4-BE49-F238E27FC236}">
                        <a16:creationId xmlns:a16="http://schemas.microsoft.com/office/drawing/2014/main" id="{3333F41E-EDA5-4A9E-8EE6-EB6643B7F6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7" name="직사각형 876">
                    <a:extLst>
                      <a:ext uri="{FF2B5EF4-FFF2-40B4-BE49-F238E27FC236}">
                        <a16:creationId xmlns:a16="http://schemas.microsoft.com/office/drawing/2014/main" id="{04B0ACEC-9A38-470E-9A50-5E9431E8B4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8" name="직사각형 877">
                    <a:extLst>
                      <a:ext uri="{FF2B5EF4-FFF2-40B4-BE49-F238E27FC236}">
                        <a16:creationId xmlns:a16="http://schemas.microsoft.com/office/drawing/2014/main" id="{11DA21D1-9430-4B19-8AF5-31D4898D24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9" name="직사각형 878">
                    <a:extLst>
                      <a:ext uri="{FF2B5EF4-FFF2-40B4-BE49-F238E27FC236}">
                        <a16:creationId xmlns:a16="http://schemas.microsoft.com/office/drawing/2014/main" id="{2B9530BD-2F13-4CFA-97C1-B127B7E6F0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0" name="직사각형 879">
                    <a:extLst>
                      <a:ext uri="{FF2B5EF4-FFF2-40B4-BE49-F238E27FC236}">
                        <a16:creationId xmlns:a16="http://schemas.microsoft.com/office/drawing/2014/main" id="{D6C89DC5-ECC4-4266-A537-AE42D4443B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2" name="그룹 521">
                  <a:extLst>
                    <a:ext uri="{FF2B5EF4-FFF2-40B4-BE49-F238E27FC236}">
                      <a16:creationId xmlns:a16="http://schemas.microsoft.com/office/drawing/2014/main" id="{B4E16C0C-9F26-4024-8BD6-1F241EA65BDA}"/>
                    </a:ext>
                  </a:extLst>
                </p:cNvPr>
                <p:cNvGrpSpPr/>
                <p:nvPr userDrawn="1"/>
              </p:nvGrpSpPr>
              <p:grpSpPr>
                <a:xfrm>
                  <a:off x="0" y="526588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823" name="슬라이드 번호 개체 틀 16">
                    <a:extLst>
                      <a:ext uri="{FF2B5EF4-FFF2-40B4-BE49-F238E27FC236}">
                        <a16:creationId xmlns:a16="http://schemas.microsoft.com/office/drawing/2014/main" id="{6BB789B3-4FA2-46DE-A6E6-FE31971F4CB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824" name="직사각형 823">
                    <a:extLst>
                      <a:ext uri="{FF2B5EF4-FFF2-40B4-BE49-F238E27FC236}">
                        <a16:creationId xmlns:a16="http://schemas.microsoft.com/office/drawing/2014/main" id="{CB3B2770-56C7-4382-9EF0-49C6D437D1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직사각형 824">
                    <a:extLst>
                      <a:ext uri="{FF2B5EF4-FFF2-40B4-BE49-F238E27FC236}">
                        <a16:creationId xmlns:a16="http://schemas.microsoft.com/office/drawing/2014/main" id="{6D02AA66-1928-433E-A244-9FEF9C8E8C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직사각형 825">
                    <a:extLst>
                      <a:ext uri="{FF2B5EF4-FFF2-40B4-BE49-F238E27FC236}">
                        <a16:creationId xmlns:a16="http://schemas.microsoft.com/office/drawing/2014/main" id="{388B4813-59D6-40D1-B3C7-F07A62FCAD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7" name="직사각형 826">
                    <a:extLst>
                      <a:ext uri="{FF2B5EF4-FFF2-40B4-BE49-F238E27FC236}">
                        <a16:creationId xmlns:a16="http://schemas.microsoft.com/office/drawing/2014/main" id="{DD62CA44-779B-4B65-A2C3-4E6873ACD6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직사각형 827">
                    <a:extLst>
                      <a:ext uri="{FF2B5EF4-FFF2-40B4-BE49-F238E27FC236}">
                        <a16:creationId xmlns:a16="http://schemas.microsoft.com/office/drawing/2014/main" id="{FC6CB821-8F24-4CB8-BD2F-EFA5655E79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직사각형 828">
                    <a:extLst>
                      <a:ext uri="{FF2B5EF4-FFF2-40B4-BE49-F238E27FC236}">
                        <a16:creationId xmlns:a16="http://schemas.microsoft.com/office/drawing/2014/main" id="{A9BBCE3E-9DA2-4FC5-8747-4D6E6B1D3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직사각형 829">
                    <a:extLst>
                      <a:ext uri="{FF2B5EF4-FFF2-40B4-BE49-F238E27FC236}">
                        <a16:creationId xmlns:a16="http://schemas.microsoft.com/office/drawing/2014/main" id="{3826AD4E-F531-4262-A2D4-3673F4D786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직사각형 830">
                    <a:extLst>
                      <a:ext uri="{FF2B5EF4-FFF2-40B4-BE49-F238E27FC236}">
                        <a16:creationId xmlns:a16="http://schemas.microsoft.com/office/drawing/2014/main" id="{EA831DC2-BFDD-4193-B5C6-83971A3C44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2" name="직사각형 831">
                    <a:extLst>
                      <a:ext uri="{FF2B5EF4-FFF2-40B4-BE49-F238E27FC236}">
                        <a16:creationId xmlns:a16="http://schemas.microsoft.com/office/drawing/2014/main" id="{2531F670-805B-42D8-9AA9-B050739068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3" name="직사각형 832">
                    <a:extLst>
                      <a:ext uri="{FF2B5EF4-FFF2-40B4-BE49-F238E27FC236}">
                        <a16:creationId xmlns:a16="http://schemas.microsoft.com/office/drawing/2014/main" id="{C357AF13-BC10-4CAD-9DD1-197FCCCA5B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4" name="직사각형 833">
                    <a:extLst>
                      <a:ext uri="{FF2B5EF4-FFF2-40B4-BE49-F238E27FC236}">
                        <a16:creationId xmlns:a16="http://schemas.microsoft.com/office/drawing/2014/main" id="{86E2AA4D-35BF-4874-B3BE-66EA990EF6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5" name="직사각형 834">
                    <a:extLst>
                      <a:ext uri="{FF2B5EF4-FFF2-40B4-BE49-F238E27FC236}">
                        <a16:creationId xmlns:a16="http://schemas.microsoft.com/office/drawing/2014/main" id="{5AC9D1D4-8FB6-47EF-A91F-8E8461885A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6" name="직사각형 835">
                    <a:extLst>
                      <a:ext uri="{FF2B5EF4-FFF2-40B4-BE49-F238E27FC236}">
                        <a16:creationId xmlns:a16="http://schemas.microsoft.com/office/drawing/2014/main" id="{5AD65DA4-924B-4A81-BD51-0B542C3039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7" name="직사각형 836">
                    <a:extLst>
                      <a:ext uri="{FF2B5EF4-FFF2-40B4-BE49-F238E27FC236}">
                        <a16:creationId xmlns:a16="http://schemas.microsoft.com/office/drawing/2014/main" id="{80107E15-D4EA-467C-BA51-A69278B6AF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8" name="직사각형 837">
                    <a:extLst>
                      <a:ext uri="{FF2B5EF4-FFF2-40B4-BE49-F238E27FC236}">
                        <a16:creationId xmlns:a16="http://schemas.microsoft.com/office/drawing/2014/main" id="{1016E569-94FC-4F7C-BDA5-84F2A3B671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직사각형 838">
                    <a:extLst>
                      <a:ext uri="{FF2B5EF4-FFF2-40B4-BE49-F238E27FC236}">
                        <a16:creationId xmlns:a16="http://schemas.microsoft.com/office/drawing/2014/main" id="{77AE5FDB-2C15-42D8-997E-CFFDF3FE00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0" name="직사각형 839">
                    <a:extLst>
                      <a:ext uri="{FF2B5EF4-FFF2-40B4-BE49-F238E27FC236}">
                        <a16:creationId xmlns:a16="http://schemas.microsoft.com/office/drawing/2014/main" id="{F6C69C0C-9F2E-44AE-A8E9-8F6C512337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직사각형 840">
                    <a:extLst>
                      <a:ext uri="{FF2B5EF4-FFF2-40B4-BE49-F238E27FC236}">
                        <a16:creationId xmlns:a16="http://schemas.microsoft.com/office/drawing/2014/main" id="{0EE35787-B3F6-49A7-9264-4218F18F9F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2" name="직사각형 841">
                    <a:extLst>
                      <a:ext uri="{FF2B5EF4-FFF2-40B4-BE49-F238E27FC236}">
                        <a16:creationId xmlns:a16="http://schemas.microsoft.com/office/drawing/2014/main" id="{996970F9-5F31-4421-A081-C308790BD4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3" name="직사각형 842">
                    <a:extLst>
                      <a:ext uri="{FF2B5EF4-FFF2-40B4-BE49-F238E27FC236}">
                        <a16:creationId xmlns:a16="http://schemas.microsoft.com/office/drawing/2014/main" id="{A4E463E8-989B-4403-AA79-2601C4F60C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4" name="직사각형 843">
                    <a:extLst>
                      <a:ext uri="{FF2B5EF4-FFF2-40B4-BE49-F238E27FC236}">
                        <a16:creationId xmlns:a16="http://schemas.microsoft.com/office/drawing/2014/main" id="{FD63714D-DD9F-4698-9763-2868AAA674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5" name="직사각형 844">
                    <a:extLst>
                      <a:ext uri="{FF2B5EF4-FFF2-40B4-BE49-F238E27FC236}">
                        <a16:creationId xmlns:a16="http://schemas.microsoft.com/office/drawing/2014/main" id="{AE50950D-489B-459B-B0E4-D9D4F86239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6" name="직사각형 845">
                    <a:extLst>
                      <a:ext uri="{FF2B5EF4-FFF2-40B4-BE49-F238E27FC236}">
                        <a16:creationId xmlns:a16="http://schemas.microsoft.com/office/drawing/2014/main" id="{A60E6794-1331-4BC1-B5D3-8902A98074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7" name="직사각형 846">
                    <a:extLst>
                      <a:ext uri="{FF2B5EF4-FFF2-40B4-BE49-F238E27FC236}">
                        <a16:creationId xmlns:a16="http://schemas.microsoft.com/office/drawing/2014/main" id="{F5C2B7BD-F75C-4DD5-9EB3-B3181BF36F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8" name="직사각형 847">
                    <a:extLst>
                      <a:ext uri="{FF2B5EF4-FFF2-40B4-BE49-F238E27FC236}">
                        <a16:creationId xmlns:a16="http://schemas.microsoft.com/office/drawing/2014/main" id="{DAD73E28-B4CB-43EC-A80A-7D78A88FB8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직사각형 848">
                    <a:extLst>
                      <a:ext uri="{FF2B5EF4-FFF2-40B4-BE49-F238E27FC236}">
                        <a16:creationId xmlns:a16="http://schemas.microsoft.com/office/drawing/2014/main" id="{86E6E89D-1EE5-4030-8FAA-FEE816DCED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0" name="직사각형 849">
                    <a:extLst>
                      <a:ext uri="{FF2B5EF4-FFF2-40B4-BE49-F238E27FC236}">
                        <a16:creationId xmlns:a16="http://schemas.microsoft.com/office/drawing/2014/main" id="{0992AC24-296E-4EE6-AB55-A2F3716AA1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1" name="직사각형 850">
                    <a:extLst>
                      <a:ext uri="{FF2B5EF4-FFF2-40B4-BE49-F238E27FC236}">
                        <a16:creationId xmlns:a16="http://schemas.microsoft.com/office/drawing/2014/main" id="{EEBF1C00-CF99-488B-B6CD-62809C9F50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3" name="그룹 522">
                  <a:extLst>
                    <a:ext uri="{FF2B5EF4-FFF2-40B4-BE49-F238E27FC236}">
                      <a16:creationId xmlns:a16="http://schemas.microsoft.com/office/drawing/2014/main" id="{08484B7F-944D-4E3D-8700-DB11BEB425BE}"/>
                    </a:ext>
                  </a:extLst>
                </p:cNvPr>
                <p:cNvGrpSpPr/>
                <p:nvPr userDrawn="1"/>
              </p:nvGrpSpPr>
              <p:grpSpPr>
                <a:xfrm>
                  <a:off x="0" y="575299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794" name="슬라이드 번호 개체 틀 16">
                    <a:extLst>
                      <a:ext uri="{FF2B5EF4-FFF2-40B4-BE49-F238E27FC236}">
                        <a16:creationId xmlns:a16="http://schemas.microsoft.com/office/drawing/2014/main" id="{A6463079-D4EE-447F-82AC-64BC0AA05940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id="{22A188EA-2AE6-40B0-920D-D27DFD2507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id="{2BCDB34C-BE34-4849-A0DB-12C8E16200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id="{911CA112-013C-44D2-9E8E-DF75BCB16C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id="{B4B7F09F-ED50-46BA-8DE0-02D59205B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id="{6A839187-BE4F-4CB7-BB06-D97566B17E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id="{39E57797-AC74-4418-A237-CE125E9A32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id="{3B9AA72F-9C18-4189-B228-78C958A2FE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직사각형 801">
                    <a:extLst>
                      <a:ext uri="{FF2B5EF4-FFF2-40B4-BE49-F238E27FC236}">
                        <a16:creationId xmlns:a16="http://schemas.microsoft.com/office/drawing/2014/main" id="{632CD362-A734-4979-ABF7-33690CEDC4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직사각형 802">
                    <a:extLst>
                      <a:ext uri="{FF2B5EF4-FFF2-40B4-BE49-F238E27FC236}">
                        <a16:creationId xmlns:a16="http://schemas.microsoft.com/office/drawing/2014/main" id="{7C698525-3EDB-49C2-B070-2E838CAFB7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4" name="직사각형 803">
                    <a:extLst>
                      <a:ext uri="{FF2B5EF4-FFF2-40B4-BE49-F238E27FC236}">
                        <a16:creationId xmlns:a16="http://schemas.microsoft.com/office/drawing/2014/main" id="{90A1C662-A4C3-439F-8BE2-91D85B24AB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5" name="직사각형 804">
                    <a:extLst>
                      <a:ext uri="{FF2B5EF4-FFF2-40B4-BE49-F238E27FC236}">
                        <a16:creationId xmlns:a16="http://schemas.microsoft.com/office/drawing/2014/main" id="{5F3CE695-62F7-47CE-B026-6A0C282EE8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6" name="직사각형 805">
                    <a:extLst>
                      <a:ext uri="{FF2B5EF4-FFF2-40B4-BE49-F238E27FC236}">
                        <a16:creationId xmlns:a16="http://schemas.microsoft.com/office/drawing/2014/main" id="{01CBFA19-92D5-45B1-9375-F7316FF47D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7" name="직사각형 806">
                    <a:extLst>
                      <a:ext uri="{FF2B5EF4-FFF2-40B4-BE49-F238E27FC236}">
                        <a16:creationId xmlns:a16="http://schemas.microsoft.com/office/drawing/2014/main" id="{9751DBA1-EB50-494C-A06A-8A32AF96ED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8" name="직사각형 807">
                    <a:extLst>
                      <a:ext uri="{FF2B5EF4-FFF2-40B4-BE49-F238E27FC236}">
                        <a16:creationId xmlns:a16="http://schemas.microsoft.com/office/drawing/2014/main" id="{70853C8C-94C5-4B1A-9215-7A5491B2A2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9" name="직사각형 808">
                    <a:extLst>
                      <a:ext uri="{FF2B5EF4-FFF2-40B4-BE49-F238E27FC236}">
                        <a16:creationId xmlns:a16="http://schemas.microsoft.com/office/drawing/2014/main" id="{A24CF0A0-8441-4C04-9E31-1D79BEDFB7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0" name="직사각형 809">
                    <a:extLst>
                      <a:ext uri="{FF2B5EF4-FFF2-40B4-BE49-F238E27FC236}">
                        <a16:creationId xmlns:a16="http://schemas.microsoft.com/office/drawing/2014/main" id="{2D3E0EB4-F25B-4275-B17A-DC8A53AFA9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1" name="직사각형 810">
                    <a:extLst>
                      <a:ext uri="{FF2B5EF4-FFF2-40B4-BE49-F238E27FC236}">
                        <a16:creationId xmlns:a16="http://schemas.microsoft.com/office/drawing/2014/main" id="{BB645D36-4247-4A4D-B804-1C3CE8805A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2" name="직사각형 811">
                    <a:extLst>
                      <a:ext uri="{FF2B5EF4-FFF2-40B4-BE49-F238E27FC236}">
                        <a16:creationId xmlns:a16="http://schemas.microsoft.com/office/drawing/2014/main" id="{E86E2E30-DB96-4F28-B6CD-C8C8C6A389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직사각형 812">
                    <a:extLst>
                      <a:ext uri="{FF2B5EF4-FFF2-40B4-BE49-F238E27FC236}">
                        <a16:creationId xmlns:a16="http://schemas.microsoft.com/office/drawing/2014/main" id="{1549E6B3-D605-473B-B422-E2E411456E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직사각형 813">
                    <a:extLst>
                      <a:ext uri="{FF2B5EF4-FFF2-40B4-BE49-F238E27FC236}">
                        <a16:creationId xmlns:a16="http://schemas.microsoft.com/office/drawing/2014/main" id="{4790DF30-0111-4056-861A-6733831674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직사각형 814">
                    <a:extLst>
                      <a:ext uri="{FF2B5EF4-FFF2-40B4-BE49-F238E27FC236}">
                        <a16:creationId xmlns:a16="http://schemas.microsoft.com/office/drawing/2014/main" id="{FB20A898-4076-4436-B3AF-EACF3C1DD7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직사각형 815">
                    <a:extLst>
                      <a:ext uri="{FF2B5EF4-FFF2-40B4-BE49-F238E27FC236}">
                        <a16:creationId xmlns:a16="http://schemas.microsoft.com/office/drawing/2014/main" id="{B03D2CA9-9981-4D9D-893D-07AB6AA5B5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7" name="직사각형 816">
                    <a:extLst>
                      <a:ext uri="{FF2B5EF4-FFF2-40B4-BE49-F238E27FC236}">
                        <a16:creationId xmlns:a16="http://schemas.microsoft.com/office/drawing/2014/main" id="{9B08F3FF-999E-473A-A369-9E9565AE99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직사각형 817">
                    <a:extLst>
                      <a:ext uri="{FF2B5EF4-FFF2-40B4-BE49-F238E27FC236}">
                        <a16:creationId xmlns:a16="http://schemas.microsoft.com/office/drawing/2014/main" id="{7EC6C0FE-B7C1-4870-A389-C675C74F49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직사각형 818">
                    <a:extLst>
                      <a:ext uri="{FF2B5EF4-FFF2-40B4-BE49-F238E27FC236}">
                        <a16:creationId xmlns:a16="http://schemas.microsoft.com/office/drawing/2014/main" id="{35A8A2CA-EC9E-47AD-AA4B-E977BE9007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직사각형 819">
                    <a:extLst>
                      <a:ext uri="{FF2B5EF4-FFF2-40B4-BE49-F238E27FC236}">
                        <a16:creationId xmlns:a16="http://schemas.microsoft.com/office/drawing/2014/main" id="{D4BAB3DA-C0AE-4648-A27B-DB455DA986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직사각형 820">
                    <a:extLst>
                      <a:ext uri="{FF2B5EF4-FFF2-40B4-BE49-F238E27FC236}">
                        <a16:creationId xmlns:a16="http://schemas.microsoft.com/office/drawing/2014/main" id="{D2DD9438-4B71-49D7-B019-187D32B563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2" name="직사각형 821">
                    <a:extLst>
                      <a:ext uri="{FF2B5EF4-FFF2-40B4-BE49-F238E27FC236}">
                        <a16:creationId xmlns:a16="http://schemas.microsoft.com/office/drawing/2014/main" id="{330DF658-8724-4A6B-B97A-AE3FBBC485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4" name="그룹 523">
                  <a:extLst>
                    <a:ext uri="{FF2B5EF4-FFF2-40B4-BE49-F238E27FC236}">
                      <a16:creationId xmlns:a16="http://schemas.microsoft.com/office/drawing/2014/main" id="{501DE209-B28B-417E-AF1B-2B4996B83792}"/>
                    </a:ext>
                  </a:extLst>
                </p:cNvPr>
                <p:cNvGrpSpPr/>
                <p:nvPr userDrawn="1"/>
              </p:nvGrpSpPr>
              <p:grpSpPr>
                <a:xfrm>
                  <a:off x="0" y="6240108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765" name="슬라이드 번호 개체 틀 16">
                    <a:extLst>
                      <a:ext uri="{FF2B5EF4-FFF2-40B4-BE49-F238E27FC236}">
                        <a16:creationId xmlns:a16="http://schemas.microsoft.com/office/drawing/2014/main" id="{4ED806FD-C245-4FEF-BC50-61E89B9176A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766" name="직사각형 765">
                    <a:extLst>
                      <a:ext uri="{FF2B5EF4-FFF2-40B4-BE49-F238E27FC236}">
                        <a16:creationId xmlns:a16="http://schemas.microsoft.com/office/drawing/2014/main" id="{9F4EC568-545F-48CA-AED6-C3930D97BD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직사각형 766">
                    <a:extLst>
                      <a:ext uri="{FF2B5EF4-FFF2-40B4-BE49-F238E27FC236}">
                        <a16:creationId xmlns:a16="http://schemas.microsoft.com/office/drawing/2014/main" id="{404DD8FE-6435-4DD2-9418-058D4B1122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8" name="직사각형 767">
                    <a:extLst>
                      <a:ext uri="{FF2B5EF4-FFF2-40B4-BE49-F238E27FC236}">
                        <a16:creationId xmlns:a16="http://schemas.microsoft.com/office/drawing/2014/main" id="{6216BFCB-7C5A-4587-906B-5C538B28D1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직사각형 768">
                    <a:extLst>
                      <a:ext uri="{FF2B5EF4-FFF2-40B4-BE49-F238E27FC236}">
                        <a16:creationId xmlns:a16="http://schemas.microsoft.com/office/drawing/2014/main" id="{60A8DFEC-8FC0-4B4B-BAA0-05C0C73407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직사각형 769">
                    <a:extLst>
                      <a:ext uri="{FF2B5EF4-FFF2-40B4-BE49-F238E27FC236}">
                        <a16:creationId xmlns:a16="http://schemas.microsoft.com/office/drawing/2014/main" id="{D3551174-5FDD-46A9-A07E-E137BAD447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직사각형 770">
                    <a:extLst>
                      <a:ext uri="{FF2B5EF4-FFF2-40B4-BE49-F238E27FC236}">
                        <a16:creationId xmlns:a16="http://schemas.microsoft.com/office/drawing/2014/main" id="{5D2D8C9D-9868-4950-8E36-B0863B2EBD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직사각형 771">
                    <a:extLst>
                      <a:ext uri="{FF2B5EF4-FFF2-40B4-BE49-F238E27FC236}">
                        <a16:creationId xmlns:a16="http://schemas.microsoft.com/office/drawing/2014/main" id="{B4F61A1B-A613-4EF2-85FD-DDF5B94EDB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3" name="직사각형 772">
                    <a:extLst>
                      <a:ext uri="{FF2B5EF4-FFF2-40B4-BE49-F238E27FC236}">
                        <a16:creationId xmlns:a16="http://schemas.microsoft.com/office/drawing/2014/main" id="{1D55D6FE-FD5D-4C20-BB14-FCD8CAC9F3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4" name="직사각형 773">
                    <a:extLst>
                      <a:ext uri="{FF2B5EF4-FFF2-40B4-BE49-F238E27FC236}">
                        <a16:creationId xmlns:a16="http://schemas.microsoft.com/office/drawing/2014/main" id="{D55DFBD7-E950-4270-9709-7C4173F1DA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5" name="직사각형 774">
                    <a:extLst>
                      <a:ext uri="{FF2B5EF4-FFF2-40B4-BE49-F238E27FC236}">
                        <a16:creationId xmlns:a16="http://schemas.microsoft.com/office/drawing/2014/main" id="{DEA2FC44-2E6E-4EAE-9A09-79FB83546F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6" name="직사각형 775">
                    <a:extLst>
                      <a:ext uri="{FF2B5EF4-FFF2-40B4-BE49-F238E27FC236}">
                        <a16:creationId xmlns:a16="http://schemas.microsoft.com/office/drawing/2014/main" id="{2F46311D-2ADE-4C9B-8DB3-48A246D68E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7" name="직사각형 776">
                    <a:extLst>
                      <a:ext uri="{FF2B5EF4-FFF2-40B4-BE49-F238E27FC236}">
                        <a16:creationId xmlns:a16="http://schemas.microsoft.com/office/drawing/2014/main" id="{0DD5BCB3-78EC-4B78-9951-44B94E1264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8" name="직사각형 777">
                    <a:extLst>
                      <a:ext uri="{FF2B5EF4-FFF2-40B4-BE49-F238E27FC236}">
                        <a16:creationId xmlns:a16="http://schemas.microsoft.com/office/drawing/2014/main" id="{F96E94CF-6D41-4D4A-B9C8-EF3B21E6BB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9" name="직사각형 778">
                    <a:extLst>
                      <a:ext uri="{FF2B5EF4-FFF2-40B4-BE49-F238E27FC236}">
                        <a16:creationId xmlns:a16="http://schemas.microsoft.com/office/drawing/2014/main" id="{4795AC14-777D-42B9-AB82-CF28240AE8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0" name="직사각형 779">
                    <a:extLst>
                      <a:ext uri="{FF2B5EF4-FFF2-40B4-BE49-F238E27FC236}">
                        <a16:creationId xmlns:a16="http://schemas.microsoft.com/office/drawing/2014/main" id="{D0DD8C77-A0A2-4D9B-AF04-AFC6522AA1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1" name="직사각형 780">
                    <a:extLst>
                      <a:ext uri="{FF2B5EF4-FFF2-40B4-BE49-F238E27FC236}">
                        <a16:creationId xmlns:a16="http://schemas.microsoft.com/office/drawing/2014/main" id="{34E08411-6C13-4FE5-B31F-1181AFEB2B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2" name="직사각형 781">
                    <a:extLst>
                      <a:ext uri="{FF2B5EF4-FFF2-40B4-BE49-F238E27FC236}">
                        <a16:creationId xmlns:a16="http://schemas.microsoft.com/office/drawing/2014/main" id="{0B6DEF22-C430-4857-B03F-CE29776ACB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3" name="직사각형 782">
                    <a:extLst>
                      <a:ext uri="{FF2B5EF4-FFF2-40B4-BE49-F238E27FC236}">
                        <a16:creationId xmlns:a16="http://schemas.microsoft.com/office/drawing/2014/main" id="{6DA9A0F2-D657-4B71-8735-C02E8E45C3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4" name="직사각형 783">
                    <a:extLst>
                      <a:ext uri="{FF2B5EF4-FFF2-40B4-BE49-F238E27FC236}">
                        <a16:creationId xmlns:a16="http://schemas.microsoft.com/office/drawing/2014/main" id="{1FEE9EA6-D71E-43DE-A2C4-089FECF0FB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직사각형 784">
                    <a:extLst>
                      <a:ext uri="{FF2B5EF4-FFF2-40B4-BE49-F238E27FC236}">
                        <a16:creationId xmlns:a16="http://schemas.microsoft.com/office/drawing/2014/main" id="{E0E38CC7-67BE-43C9-935C-2A8C9ACE7A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직사각형 785">
                    <a:extLst>
                      <a:ext uri="{FF2B5EF4-FFF2-40B4-BE49-F238E27FC236}">
                        <a16:creationId xmlns:a16="http://schemas.microsoft.com/office/drawing/2014/main" id="{6BD9DD8D-90A5-4923-8F0D-C0DC3C8756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직사각형 786">
                    <a:extLst>
                      <a:ext uri="{FF2B5EF4-FFF2-40B4-BE49-F238E27FC236}">
                        <a16:creationId xmlns:a16="http://schemas.microsoft.com/office/drawing/2014/main" id="{BD3F750E-455E-4FB5-86E8-9545468F3E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직사각형 787">
                    <a:extLst>
                      <a:ext uri="{FF2B5EF4-FFF2-40B4-BE49-F238E27FC236}">
                        <a16:creationId xmlns:a16="http://schemas.microsoft.com/office/drawing/2014/main" id="{7605958A-4FE5-4FC1-8439-0364574170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9" name="직사각형 788">
                    <a:extLst>
                      <a:ext uri="{FF2B5EF4-FFF2-40B4-BE49-F238E27FC236}">
                        <a16:creationId xmlns:a16="http://schemas.microsoft.com/office/drawing/2014/main" id="{52254364-4B13-4ED7-9BEF-3CCB0BD044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직사각형 789">
                    <a:extLst>
                      <a:ext uri="{FF2B5EF4-FFF2-40B4-BE49-F238E27FC236}">
                        <a16:creationId xmlns:a16="http://schemas.microsoft.com/office/drawing/2014/main" id="{8C525D39-CBC8-48D7-A1DC-A07D0D0E2B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직사각형 790">
                    <a:extLst>
                      <a:ext uri="{FF2B5EF4-FFF2-40B4-BE49-F238E27FC236}">
                        <a16:creationId xmlns:a16="http://schemas.microsoft.com/office/drawing/2014/main" id="{81A0D367-6023-4D49-8EEA-D5534DEE05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직사각형 791">
                    <a:extLst>
                      <a:ext uri="{FF2B5EF4-FFF2-40B4-BE49-F238E27FC236}">
                        <a16:creationId xmlns:a16="http://schemas.microsoft.com/office/drawing/2014/main" id="{62A25D28-FD92-4CF5-8C4B-D96D0F0C62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직사각형 792">
                    <a:extLst>
                      <a:ext uri="{FF2B5EF4-FFF2-40B4-BE49-F238E27FC236}">
                        <a16:creationId xmlns:a16="http://schemas.microsoft.com/office/drawing/2014/main" id="{89DF8363-B494-4CE0-81B4-974F6E56C5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5" name="그룹 524">
                  <a:extLst>
                    <a:ext uri="{FF2B5EF4-FFF2-40B4-BE49-F238E27FC236}">
                      <a16:creationId xmlns:a16="http://schemas.microsoft.com/office/drawing/2014/main" id="{29C11BE9-4C84-4CE1-A48C-007817A5DB9B}"/>
                    </a:ext>
                  </a:extLst>
                </p:cNvPr>
                <p:cNvGrpSpPr/>
                <p:nvPr userDrawn="1"/>
              </p:nvGrpSpPr>
              <p:grpSpPr>
                <a:xfrm>
                  <a:off x="0" y="0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736" name="슬라이드 번호 개체 틀 16">
                    <a:extLst>
                      <a:ext uri="{FF2B5EF4-FFF2-40B4-BE49-F238E27FC236}">
                        <a16:creationId xmlns:a16="http://schemas.microsoft.com/office/drawing/2014/main" id="{1B6912A8-DB59-44C6-AF7A-4D3EF4E0AED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737" name="직사각형 736">
                    <a:extLst>
                      <a:ext uri="{FF2B5EF4-FFF2-40B4-BE49-F238E27FC236}">
                        <a16:creationId xmlns:a16="http://schemas.microsoft.com/office/drawing/2014/main" id="{F1ED0DBE-162A-4AAA-A138-F1A6BCE735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8" name="직사각형 737">
                    <a:extLst>
                      <a:ext uri="{FF2B5EF4-FFF2-40B4-BE49-F238E27FC236}">
                        <a16:creationId xmlns:a16="http://schemas.microsoft.com/office/drawing/2014/main" id="{0B40A240-5750-4D67-B654-9536D9A495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9" name="직사각형 738">
                    <a:extLst>
                      <a:ext uri="{FF2B5EF4-FFF2-40B4-BE49-F238E27FC236}">
                        <a16:creationId xmlns:a16="http://schemas.microsoft.com/office/drawing/2014/main" id="{3AC1AFBB-196D-4A6E-BD87-93E6DF5A75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0" name="직사각형 739">
                    <a:extLst>
                      <a:ext uri="{FF2B5EF4-FFF2-40B4-BE49-F238E27FC236}">
                        <a16:creationId xmlns:a16="http://schemas.microsoft.com/office/drawing/2014/main" id="{7CAF83C1-B035-4643-8D03-5D3319DB67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1" name="직사각형 740">
                    <a:extLst>
                      <a:ext uri="{FF2B5EF4-FFF2-40B4-BE49-F238E27FC236}">
                        <a16:creationId xmlns:a16="http://schemas.microsoft.com/office/drawing/2014/main" id="{2B9AED5F-7F42-42BB-8D12-D0651FF4DB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직사각형 741">
                    <a:extLst>
                      <a:ext uri="{FF2B5EF4-FFF2-40B4-BE49-F238E27FC236}">
                        <a16:creationId xmlns:a16="http://schemas.microsoft.com/office/drawing/2014/main" id="{AF4E7FA2-827D-40F8-A4D6-6053ECDD95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직사각형 742">
                    <a:extLst>
                      <a:ext uri="{FF2B5EF4-FFF2-40B4-BE49-F238E27FC236}">
                        <a16:creationId xmlns:a16="http://schemas.microsoft.com/office/drawing/2014/main" id="{09BBB0E6-9E4C-418F-B6F4-7240B26853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4" name="직사각형 743">
                    <a:extLst>
                      <a:ext uri="{FF2B5EF4-FFF2-40B4-BE49-F238E27FC236}">
                        <a16:creationId xmlns:a16="http://schemas.microsoft.com/office/drawing/2014/main" id="{9DC9BBDD-F768-4464-ADC5-85F4263D2D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5" name="직사각형 744">
                    <a:extLst>
                      <a:ext uri="{FF2B5EF4-FFF2-40B4-BE49-F238E27FC236}">
                        <a16:creationId xmlns:a16="http://schemas.microsoft.com/office/drawing/2014/main" id="{FDA3B386-613C-487B-8C84-7A4C8B06AB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6" name="직사각형 745">
                    <a:extLst>
                      <a:ext uri="{FF2B5EF4-FFF2-40B4-BE49-F238E27FC236}">
                        <a16:creationId xmlns:a16="http://schemas.microsoft.com/office/drawing/2014/main" id="{F3F30BE8-CFDC-464F-BD0B-49BF80239E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7" name="직사각형 746">
                    <a:extLst>
                      <a:ext uri="{FF2B5EF4-FFF2-40B4-BE49-F238E27FC236}">
                        <a16:creationId xmlns:a16="http://schemas.microsoft.com/office/drawing/2014/main" id="{A15B2464-7488-4AE3-BF11-12D9F71AABC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8" name="직사각형 747">
                    <a:extLst>
                      <a:ext uri="{FF2B5EF4-FFF2-40B4-BE49-F238E27FC236}">
                        <a16:creationId xmlns:a16="http://schemas.microsoft.com/office/drawing/2014/main" id="{52F99FD4-90C3-4CD5-95A8-CC5F739BE6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9" name="직사각형 748">
                    <a:extLst>
                      <a:ext uri="{FF2B5EF4-FFF2-40B4-BE49-F238E27FC236}">
                        <a16:creationId xmlns:a16="http://schemas.microsoft.com/office/drawing/2014/main" id="{0F62E161-86F5-40C8-A5A6-21F60BAEFD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0" name="직사각형 749">
                    <a:extLst>
                      <a:ext uri="{FF2B5EF4-FFF2-40B4-BE49-F238E27FC236}">
                        <a16:creationId xmlns:a16="http://schemas.microsoft.com/office/drawing/2014/main" id="{59B4B102-20EF-49B9-AA70-9832FFFC63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1" name="직사각형 750">
                    <a:extLst>
                      <a:ext uri="{FF2B5EF4-FFF2-40B4-BE49-F238E27FC236}">
                        <a16:creationId xmlns:a16="http://schemas.microsoft.com/office/drawing/2014/main" id="{6CBDA7AB-6EBE-41D7-8CC0-BF1DBE59AD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2" name="직사각형 751">
                    <a:extLst>
                      <a:ext uri="{FF2B5EF4-FFF2-40B4-BE49-F238E27FC236}">
                        <a16:creationId xmlns:a16="http://schemas.microsoft.com/office/drawing/2014/main" id="{0ACC5882-9C5B-4C78-B6AE-135BA85D95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3" name="직사각형 752">
                    <a:extLst>
                      <a:ext uri="{FF2B5EF4-FFF2-40B4-BE49-F238E27FC236}">
                        <a16:creationId xmlns:a16="http://schemas.microsoft.com/office/drawing/2014/main" id="{8C5124B9-0BD0-446F-B71B-5BD153BB34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직사각형 753">
                    <a:extLst>
                      <a:ext uri="{FF2B5EF4-FFF2-40B4-BE49-F238E27FC236}">
                        <a16:creationId xmlns:a16="http://schemas.microsoft.com/office/drawing/2014/main" id="{1CF5E1D3-79CE-4028-94C8-06350DD720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직사각형 754">
                    <a:extLst>
                      <a:ext uri="{FF2B5EF4-FFF2-40B4-BE49-F238E27FC236}">
                        <a16:creationId xmlns:a16="http://schemas.microsoft.com/office/drawing/2014/main" id="{6B76CCCF-C758-4D9B-B9BF-C52F07CDE0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직사각형 755">
                    <a:extLst>
                      <a:ext uri="{FF2B5EF4-FFF2-40B4-BE49-F238E27FC236}">
                        <a16:creationId xmlns:a16="http://schemas.microsoft.com/office/drawing/2014/main" id="{C1EF4F6A-0396-4A71-B34D-B244A65B1C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직사각형 756">
                    <a:extLst>
                      <a:ext uri="{FF2B5EF4-FFF2-40B4-BE49-F238E27FC236}">
                        <a16:creationId xmlns:a16="http://schemas.microsoft.com/office/drawing/2014/main" id="{81701544-B184-41CB-B6D6-62FA7EC904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8" name="직사각형 757">
                    <a:extLst>
                      <a:ext uri="{FF2B5EF4-FFF2-40B4-BE49-F238E27FC236}">
                        <a16:creationId xmlns:a16="http://schemas.microsoft.com/office/drawing/2014/main" id="{AF327F9F-2EF7-49EC-9CB6-B9279277DF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직사각형 758">
                    <a:extLst>
                      <a:ext uri="{FF2B5EF4-FFF2-40B4-BE49-F238E27FC236}">
                        <a16:creationId xmlns:a16="http://schemas.microsoft.com/office/drawing/2014/main" id="{2DEDD156-C5F7-4162-ADC3-95EEF480FA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직사각형 759">
                    <a:extLst>
                      <a:ext uri="{FF2B5EF4-FFF2-40B4-BE49-F238E27FC236}">
                        <a16:creationId xmlns:a16="http://schemas.microsoft.com/office/drawing/2014/main" id="{95572D60-18BA-4B53-A3EC-CFB063ECE0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직사각형 760">
                    <a:extLst>
                      <a:ext uri="{FF2B5EF4-FFF2-40B4-BE49-F238E27FC236}">
                        <a16:creationId xmlns:a16="http://schemas.microsoft.com/office/drawing/2014/main" id="{ADDA5072-9DFD-4D88-A83A-F7217935C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직사각형 761">
                    <a:extLst>
                      <a:ext uri="{FF2B5EF4-FFF2-40B4-BE49-F238E27FC236}">
                        <a16:creationId xmlns:a16="http://schemas.microsoft.com/office/drawing/2014/main" id="{268C5C3F-37BB-46B5-9F54-0FCCE3E1FF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3" name="직사각형 762">
                    <a:extLst>
                      <a:ext uri="{FF2B5EF4-FFF2-40B4-BE49-F238E27FC236}">
                        <a16:creationId xmlns:a16="http://schemas.microsoft.com/office/drawing/2014/main" id="{F3735387-3929-45A5-9EDC-17E61D8FE7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직사각형 763">
                    <a:extLst>
                      <a:ext uri="{FF2B5EF4-FFF2-40B4-BE49-F238E27FC236}">
                        <a16:creationId xmlns:a16="http://schemas.microsoft.com/office/drawing/2014/main" id="{1E6DF6BA-FEF4-4117-8CB0-5BFB898F8F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6" name="그룹 525">
                  <a:extLst>
                    <a:ext uri="{FF2B5EF4-FFF2-40B4-BE49-F238E27FC236}">
                      <a16:creationId xmlns:a16="http://schemas.microsoft.com/office/drawing/2014/main" id="{296238BF-04E7-4371-80F0-A9063D21DC91}"/>
                    </a:ext>
                  </a:extLst>
                </p:cNvPr>
                <p:cNvGrpSpPr/>
                <p:nvPr userDrawn="1"/>
              </p:nvGrpSpPr>
              <p:grpSpPr>
                <a:xfrm>
                  <a:off x="0" y="48711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707" name="슬라이드 번호 개체 틀 16">
                    <a:extLst>
                      <a:ext uri="{FF2B5EF4-FFF2-40B4-BE49-F238E27FC236}">
                        <a16:creationId xmlns:a16="http://schemas.microsoft.com/office/drawing/2014/main" id="{AC6A475B-6F7E-4596-B9BE-7CF322552FC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708" name="직사각형 707">
                    <a:extLst>
                      <a:ext uri="{FF2B5EF4-FFF2-40B4-BE49-F238E27FC236}">
                        <a16:creationId xmlns:a16="http://schemas.microsoft.com/office/drawing/2014/main" id="{F5CC4129-6A90-4B10-B38C-8E0AEC3176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9" name="직사각형 708">
                    <a:extLst>
                      <a:ext uri="{FF2B5EF4-FFF2-40B4-BE49-F238E27FC236}">
                        <a16:creationId xmlns:a16="http://schemas.microsoft.com/office/drawing/2014/main" id="{D298288A-3786-4173-81C9-457BB4C811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직사각형 709">
                    <a:extLst>
                      <a:ext uri="{FF2B5EF4-FFF2-40B4-BE49-F238E27FC236}">
                        <a16:creationId xmlns:a16="http://schemas.microsoft.com/office/drawing/2014/main" id="{59FEF328-E651-4D16-A244-AAA715E0FB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직사각형 710">
                    <a:extLst>
                      <a:ext uri="{FF2B5EF4-FFF2-40B4-BE49-F238E27FC236}">
                        <a16:creationId xmlns:a16="http://schemas.microsoft.com/office/drawing/2014/main" id="{51FD1B07-EB59-4823-9C52-EF5BA1912F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2" name="직사각형 711">
                    <a:extLst>
                      <a:ext uri="{FF2B5EF4-FFF2-40B4-BE49-F238E27FC236}">
                        <a16:creationId xmlns:a16="http://schemas.microsoft.com/office/drawing/2014/main" id="{230C8052-A373-4936-8433-FA9B5D7D71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3" name="직사각형 712">
                    <a:extLst>
                      <a:ext uri="{FF2B5EF4-FFF2-40B4-BE49-F238E27FC236}">
                        <a16:creationId xmlns:a16="http://schemas.microsoft.com/office/drawing/2014/main" id="{DE537D59-559F-4051-8D5B-FC96AE4CFC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4" name="직사각형 713">
                    <a:extLst>
                      <a:ext uri="{FF2B5EF4-FFF2-40B4-BE49-F238E27FC236}">
                        <a16:creationId xmlns:a16="http://schemas.microsoft.com/office/drawing/2014/main" id="{6F20B49B-B318-4E15-8ECD-A8C45824AA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5" name="직사각형 714">
                    <a:extLst>
                      <a:ext uri="{FF2B5EF4-FFF2-40B4-BE49-F238E27FC236}">
                        <a16:creationId xmlns:a16="http://schemas.microsoft.com/office/drawing/2014/main" id="{43A84A4F-C627-498E-85CD-67AD40FD48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6" name="직사각형 715">
                    <a:extLst>
                      <a:ext uri="{FF2B5EF4-FFF2-40B4-BE49-F238E27FC236}">
                        <a16:creationId xmlns:a16="http://schemas.microsoft.com/office/drawing/2014/main" id="{03220014-B130-4B8B-9699-176AC0A2A6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7" name="직사각형 716">
                    <a:extLst>
                      <a:ext uri="{FF2B5EF4-FFF2-40B4-BE49-F238E27FC236}">
                        <a16:creationId xmlns:a16="http://schemas.microsoft.com/office/drawing/2014/main" id="{46A7A61D-F5CB-4A33-A09F-D44B5383E9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8" name="직사각형 717">
                    <a:extLst>
                      <a:ext uri="{FF2B5EF4-FFF2-40B4-BE49-F238E27FC236}">
                        <a16:creationId xmlns:a16="http://schemas.microsoft.com/office/drawing/2014/main" id="{9BCEBAB1-B2A8-4952-A6D5-03DE79E165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9" name="직사각형 718">
                    <a:extLst>
                      <a:ext uri="{FF2B5EF4-FFF2-40B4-BE49-F238E27FC236}">
                        <a16:creationId xmlns:a16="http://schemas.microsoft.com/office/drawing/2014/main" id="{E9ED85B8-7CFF-4C75-B839-D5736BCC4A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0" name="직사각형 719">
                    <a:extLst>
                      <a:ext uri="{FF2B5EF4-FFF2-40B4-BE49-F238E27FC236}">
                        <a16:creationId xmlns:a16="http://schemas.microsoft.com/office/drawing/2014/main" id="{B508029A-9E1A-4EBD-9A92-63B0983E89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1" name="직사각형 720">
                    <a:extLst>
                      <a:ext uri="{FF2B5EF4-FFF2-40B4-BE49-F238E27FC236}">
                        <a16:creationId xmlns:a16="http://schemas.microsoft.com/office/drawing/2014/main" id="{C10E7656-F9F1-4424-82AB-D8118B2F5D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2" name="직사각형 721">
                    <a:extLst>
                      <a:ext uri="{FF2B5EF4-FFF2-40B4-BE49-F238E27FC236}">
                        <a16:creationId xmlns:a16="http://schemas.microsoft.com/office/drawing/2014/main" id="{24B0409E-4170-437C-A214-C4C05F31E0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3" name="직사각형 722">
                    <a:extLst>
                      <a:ext uri="{FF2B5EF4-FFF2-40B4-BE49-F238E27FC236}">
                        <a16:creationId xmlns:a16="http://schemas.microsoft.com/office/drawing/2014/main" id="{057F984E-2E90-45DA-8067-FCD57384F7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4" name="직사각형 723">
                    <a:extLst>
                      <a:ext uri="{FF2B5EF4-FFF2-40B4-BE49-F238E27FC236}">
                        <a16:creationId xmlns:a16="http://schemas.microsoft.com/office/drawing/2014/main" id="{5E7ACD23-5A8B-442D-B7A5-F10B7305E7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5" name="직사각형 724">
                    <a:extLst>
                      <a:ext uri="{FF2B5EF4-FFF2-40B4-BE49-F238E27FC236}">
                        <a16:creationId xmlns:a16="http://schemas.microsoft.com/office/drawing/2014/main" id="{CAB1BFCC-5A61-4B6A-B602-21B23E78D5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6" name="직사각형 725">
                    <a:extLst>
                      <a:ext uri="{FF2B5EF4-FFF2-40B4-BE49-F238E27FC236}">
                        <a16:creationId xmlns:a16="http://schemas.microsoft.com/office/drawing/2014/main" id="{C7A52823-0BD1-41FD-BBA1-0BEFA25A11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7" name="직사각형 726">
                    <a:extLst>
                      <a:ext uri="{FF2B5EF4-FFF2-40B4-BE49-F238E27FC236}">
                        <a16:creationId xmlns:a16="http://schemas.microsoft.com/office/drawing/2014/main" id="{A3CDC88C-BB26-4978-8964-621D472796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8" name="직사각형 727">
                    <a:extLst>
                      <a:ext uri="{FF2B5EF4-FFF2-40B4-BE49-F238E27FC236}">
                        <a16:creationId xmlns:a16="http://schemas.microsoft.com/office/drawing/2014/main" id="{2430383B-0889-4EA3-BC07-429F6131DF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9" name="직사각형 728">
                    <a:extLst>
                      <a:ext uri="{FF2B5EF4-FFF2-40B4-BE49-F238E27FC236}">
                        <a16:creationId xmlns:a16="http://schemas.microsoft.com/office/drawing/2014/main" id="{29225D34-2318-4C2C-A5E4-BC05687365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0" name="직사각형 729">
                    <a:extLst>
                      <a:ext uri="{FF2B5EF4-FFF2-40B4-BE49-F238E27FC236}">
                        <a16:creationId xmlns:a16="http://schemas.microsoft.com/office/drawing/2014/main" id="{F62A71C8-492E-426F-8E07-D8286CBE15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1" name="직사각형 730">
                    <a:extLst>
                      <a:ext uri="{FF2B5EF4-FFF2-40B4-BE49-F238E27FC236}">
                        <a16:creationId xmlns:a16="http://schemas.microsoft.com/office/drawing/2014/main" id="{B3F3DF9B-8D0E-4DA0-AA9F-DFCA4A6911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2" name="직사각형 731">
                    <a:extLst>
                      <a:ext uri="{FF2B5EF4-FFF2-40B4-BE49-F238E27FC236}">
                        <a16:creationId xmlns:a16="http://schemas.microsoft.com/office/drawing/2014/main" id="{AF9A21D3-571F-438A-A456-E3AC96C308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3" name="직사각형 732">
                    <a:extLst>
                      <a:ext uri="{FF2B5EF4-FFF2-40B4-BE49-F238E27FC236}">
                        <a16:creationId xmlns:a16="http://schemas.microsoft.com/office/drawing/2014/main" id="{723D6A1B-7229-4F72-BCA9-4172F0F679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직사각형 733">
                    <a:extLst>
                      <a:ext uri="{FF2B5EF4-FFF2-40B4-BE49-F238E27FC236}">
                        <a16:creationId xmlns:a16="http://schemas.microsoft.com/office/drawing/2014/main" id="{4364B6A9-C9C4-4178-B62F-CBF53F6424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직사각형 734">
                    <a:extLst>
                      <a:ext uri="{FF2B5EF4-FFF2-40B4-BE49-F238E27FC236}">
                        <a16:creationId xmlns:a16="http://schemas.microsoft.com/office/drawing/2014/main" id="{6FC6DC60-B74B-4052-A4AA-7D313719A7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7" name="그룹 526">
                  <a:extLst>
                    <a:ext uri="{FF2B5EF4-FFF2-40B4-BE49-F238E27FC236}">
                      <a16:creationId xmlns:a16="http://schemas.microsoft.com/office/drawing/2014/main" id="{13524FFD-DFE4-43B8-8050-4821FF00EB35}"/>
                    </a:ext>
                  </a:extLst>
                </p:cNvPr>
                <p:cNvGrpSpPr/>
                <p:nvPr userDrawn="1"/>
              </p:nvGrpSpPr>
              <p:grpSpPr>
                <a:xfrm>
                  <a:off x="0" y="97422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678" name="슬라이드 번호 개체 틀 16">
                    <a:extLst>
                      <a:ext uri="{FF2B5EF4-FFF2-40B4-BE49-F238E27FC236}">
                        <a16:creationId xmlns:a16="http://schemas.microsoft.com/office/drawing/2014/main" id="{A24F0E21-C2B6-4722-9551-CF8A7A0CAF7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679" name="직사각형 678">
                    <a:extLst>
                      <a:ext uri="{FF2B5EF4-FFF2-40B4-BE49-F238E27FC236}">
                        <a16:creationId xmlns:a16="http://schemas.microsoft.com/office/drawing/2014/main" id="{4168C98B-04A6-46B6-8B9D-2F505215F6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0" name="직사각형 679">
                    <a:extLst>
                      <a:ext uri="{FF2B5EF4-FFF2-40B4-BE49-F238E27FC236}">
                        <a16:creationId xmlns:a16="http://schemas.microsoft.com/office/drawing/2014/main" id="{15102CFB-9275-4105-B9AF-FDE569AAE6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1" name="직사각형 680">
                    <a:extLst>
                      <a:ext uri="{FF2B5EF4-FFF2-40B4-BE49-F238E27FC236}">
                        <a16:creationId xmlns:a16="http://schemas.microsoft.com/office/drawing/2014/main" id="{B79F021A-037F-47B4-9741-08854DC556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2" name="직사각형 681">
                    <a:extLst>
                      <a:ext uri="{FF2B5EF4-FFF2-40B4-BE49-F238E27FC236}">
                        <a16:creationId xmlns:a16="http://schemas.microsoft.com/office/drawing/2014/main" id="{7F4933B8-896A-48A0-8E8B-E851238C43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3" name="직사각형 682">
                    <a:extLst>
                      <a:ext uri="{FF2B5EF4-FFF2-40B4-BE49-F238E27FC236}">
                        <a16:creationId xmlns:a16="http://schemas.microsoft.com/office/drawing/2014/main" id="{EF3FF712-B4AB-4A39-8074-151D7CE495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4" name="직사각형 683">
                    <a:extLst>
                      <a:ext uri="{FF2B5EF4-FFF2-40B4-BE49-F238E27FC236}">
                        <a16:creationId xmlns:a16="http://schemas.microsoft.com/office/drawing/2014/main" id="{CDEA9BF8-341C-44CF-ABA7-D73C085AE1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5" name="직사각형 684">
                    <a:extLst>
                      <a:ext uri="{FF2B5EF4-FFF2-40B4-BE49-F238E27FC236}">
                        <a16:creationId xmlns:a16="http://schemas.microsoft.com/office/drawing/2014/main" id="{872A36DB-D743-4C5D-B0E2-A6FD898659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6" name="직사각형 685">
                    <a:extLst>
                      <a:ext uri="{FF2B5EF4-FFF2-40B4-BE49-F238E27FC236}">
                        <a16:creationId xmlns:a16="http://schemas.microsoft.com/office/drawing/2014/main" id="{8959339F-A1A3-48E0-9172-3A7A76C147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7" name="직사각형 686">
                    <a:extLst>
                      <a:ext uri="{FF2B5EF4-FFF2-40B4-BE49-F238E27FC236}">
                        <a16:creationId xmlns:a16="http://schemas.microsoft.com/office/drawing/2014/main" id="{0323B7D4-7A4E-476D-97E8-347B99E535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8" name="직사각형 687">
                    <a:extLst>
                      <a:ext uri="{FF2B5EF4-FFF2-40B4-BE49-F238E27FC236}">
                        <a16:creationId xmlns:a16="http://schemas.microsoft.com/office/drawing/2014/main" id="{77D76F3B-119D-462E-81B6-7BBF41D757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9" name="직사각형 688">
                    <a:extLst>
                      <a:ext uri="{FF2B5EF4-FFF2-40B4-BE49-F238E27FC236}">
                        <a16:creationId xmlns:a16="http://schemas.microsoft.com/office/drawing/2014/main" id="{AAE62CA1-9D37-4854-9D81-230C57D63A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0" name="직사각형 689">
                    <a:extLst>
                      <a:ext uri="{FF2B5EF4-FFF2-40B4-BE49-F238E27FC236}">
                        <a16:creationId xmlns:a16="http://schemas.microsoft.com/office/drawing/2014/main" id="{1819FD7C-C03E-4BCF-A0C9-48FD11C070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1" name="직사각형 690">
                    <a:extLst>
                      <a:ext uri="{FF2B5EF4-FFF2-40B4-BE49-F238E27FC236}">
                        <a16:creationId xmlns:a16="http://schemas.microsoft.com/office/drawing/2014/main" id="{C5013A1B-36F9-403F-A00A-7D99302C50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2" name="직사각형 691">
                    <a:extLst>
                      <a:ext uri="{FF2B5EF4-FFF2-40B4-BE49-F238E27FC236}">
                        <a16:creationId xmlns:a16="http://schemas.microsoft.com/office/drawing/2014/main" id="{22ACF010-A516-4F9C-897E-6582856376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3" name="직사각형 692">
                    <a:extLst>
                      <a:ext uri="{FF2B5EF4-FFF2-40B4-BE49-F238E27FC236}">
                        <a16:creationId xmlns:a16="http://schemas.microsoft.com/office/drawing/2014/main" id="{592052E0-26D5-45E9-B2F9-7932033327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4" name="직사각형 693">
                    <a:extLst>
                      <a:ext uri="{FF2B5EF4-FFF2-40B4-BE49-F238E27FC236}">
                        <a16:creationId xmlns:a16="http://schemas.microsoft.com/office/drawing/2014/main" id="{D434D4C9-C9EB-42A3-9D5D-76F4AC1D3D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5" name="직사각형 694">
                    <a:extLst>
                      <a:ext uri="{FF2B5EF4-FFF2-40B4-BE49-F238E27FC236}">
                        <a16:creationId xmlns:a16="http://schemas.microsoft.com/office/drawing/2014/main" id="{63C5AFA4-99F7-43E0-8B6A-E19A13EC6B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6" name="직사각형 695">
                    <a:extLst>
                      <a:ext uri="{FF2B5EF4-FFF2-40B4-BE49-F238E27FC236}">
                        <a16:creationId xmlns:a16="http://schemas.microsoft.com/office/drawing/2014/main" id="{14710D25-A631-46BF-B742-31579BE09D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7" name="직사각형 696">
                    <a:extLst>
                      <a:ext uri="{FF2B5EF4-FFF2-40B4-BE49-F238E27FC236}">
                        <a16:creationId xmlns:a16="http://schemas.microsoft.com/office/drawing/2014/main" id="{647CF3CD-5739-4D41-95CC-43A47F4949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8" name="직사각형 697">
                    <a:extLst>
                      <a:ext uri="{FF2B5EF4-FFF2-40B4-BE49-F238E27FC236}">
                        <a16:creationId xmlns:a16="http://schemas.microsoft.com/office/drawing/2014/main" id="{F22B2745-8115-4865-A392-01AAB33296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9" name="직사각형 698">
                    <a:extLst>
                      <a:ext uri="{FF2B5EF4-FFF2-40B4-BE49-F238E27FC236}">
                        <a16:creationId xmlns:a16="http://schemas.microsoft.com/office/drawing/2014/main" id="{554C4637-7A75-41B8-983C-5935EC91F4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0" name="직사각형 699">
                    <a:extLst>
                      <a:ext uri="{FF2B5EF4-FFF2-40B4-BE49-F238E27FC236}">
                        <a16:creationId xmlns:a16="http://schemas.microsoft.com/office/drawing/2014/main" id="{74DBD436-49D9-4208-A640-881F0567B2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1" name="직사각형 700">
                    <a:extLst>
                      <a:ext uri="{FF2B5EF4-FFF2-40B4-BE49-F238E27FC236}">
                        <a16:creationId xmlns:a16="http://schemas.microsoft.com/office/drawing/2014/main" id="{F4BE9CA6-89DA-4B6C-8F08-F2F395F446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직사각형 701">
                    <a:extLst>
                      <a:ext uri="{FF2B5EF4-FFF2-40B4-BE49-F238E27FC236}">
                        <a16:creationId xmlns:a16="http://schemas.microsoft.com/office/drawing/2014/main" id="{2744B150-4796-48BF-A812-3EA9A5EBD7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직사각형 702">
                    <a:extLst>
                      <a:ext uri="{FF2B5EF4-FFF2-40B4-BE49-F238E27FC236}">
                        <a16:creationId xmlns:a16="http://schemas.microsoft.com/office/drawing/2014/main" id="{A09EA176-AA83-4DD1-AAAF-7EE1A2D5C8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직사각형 703">
                    <a:extLst>
                      <a:ext uri="{FF2B5EF4-FFF2-40B4-BE49-F238E27FC236}">
                        <a16:creationId xmlns:a16="http://schemas.microsoft.com/office/drawing/2014/main" id="{78D0AB38-6D6E-403B-8623-2725204B03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5" name="직사각형 704">
                    <a:extLst>
                      <a:ext uri="{FF2B5EF4-FFF2-40B4-BE49-F238E27FC236}">
                        <a16:creationId xmlns:a16="http://schemas.microsoft.com/office/drawing/2014/main" id="{03AEAF90-6376-4CA8-B708-2BEC9F878C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직사각형 705">
                    <a:extLst>
                      <a:ext uri="{FF2B5EF4-FFF2-40B4-BE49-F238E27FC236}">
                        <a16:creationId xmlns:a16="http://schemas.microsoft.com/office/drawing/2014/main" id="{E8E4B652-D00E-41B4-BBFA-5C2A367570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8" name="그룹 527">
                  <a:extLst>
                    <a:ext uri="{FF2B5EF4-FFF2-40B4-BE49-F238E27FC236}">
                      <a16:creationId xmlns:a16="http://schemas.microsoft.com/office/drawing/2014/main" id="{FC2E4427-1B04-4D61-A59E-4AD30AE71C94}"/>
                    </a:ext>
                  </a:extLst>
                </p:cNvPr>
                <p:cNvGrpSpPr/>
                <p:nvPr userDrawn="1"/>
              </p:nvGrpSpPr>
              <p:grpSpPr>
                <a:xfrm>
                  <a:off x="0" y="146133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649" name="슬라이드 번호 개체 틀 16">
                    <a:extLst>
                      <a:ext uri="{FF2B5EF4-FFF2-40B4-BE49-F238E27FC236}">
                        <a16:creationId xmlns:a16="http://schemas.microsoft.com/office/drawing/2014/main" id="{4DA9D36B-A79C-41AA-B95C-2878E427AF5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650" name="직사각형 649">
                    <a:extLst>
                      <a:ext uri="{FF2B5EF4-FFF2-40B4-BE49-F238E27FC236}">
                        <a16:creationId xmlns:a16="http://schemas.microsoft.com/office/drawing/2014/main" id="{440AB4AF-0A72-477C-912E-200EB66F5F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1" name="직사각형 650">
                    <a:extLst>
                      <a:ext uri="{FF2B5EF4-FFF2-40B4-BE49-F238E27FC236}">
                        <a16:creationId xmlns:a16="http://schemas.microsoft.com/office/drawing/2014/main" id="{384D96CE-7320-4AAA-A6E5-F09630D488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2" name="직사각형 651">
                    <a:extLst>
                      <a:ext uri="{FF2B5EF4-FFF2-40B4-BE49-F238E27FC236}">
                        <a16:creationId xmlns:a16="http://schemas.microsoft.com/office/drawing/2014/main" id="{7DE9854F-B91B-4258-ACEE-CD7D128CB3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3" name="직사각형 652">
                    <a:extLst>
                      <a:ext uri="{FF2B5EF4-FFF2-40B4-BE49-F238E27FC236}">
                        <a16:creationId xmlns:a16="http://schemas.microsoft.com/office/drawing/2014/main" id="{E21D0211-1BBD-4834-8966-C3A9C954A0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4" name="직사각형 653">
                    <a:extLst>
                      <a:ext uri="{FF2B5EF4-FFF2-40B4-BE49-F238E27FC236}">
                        <a16:creationId xmlns:a16="http://schemas.microsoft.com/office/drawing/2014/main" id="{79CF6A78-E9E7-49A3-8C61-207A523AE1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5" name="직사각형 654">
                    <a:extLst>
                      <a:ext uri="{FF2B5EF4-FFF2-40B4-BE49-F238E27FC236}">
                        <a16:creationId xmlns:a16="http://schemas.microsoft.com/office/drawing/2014/main" id="{8ADF3630-267E-41A3-B5CE-01906585C9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6" name="직사각형 655">
                    <a:extLst>
                      <a:ext uri="{FF2B5EF4-FFF2-40B4-BE49-F238E27FC236}">
                        <a16:creationId xmlns:a16="http://schemas.microsoft.com/office/drawing/2014/main" id="{596E26B0-575D-49F8-9EE7-C7E390D073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7" name="직사각형 656">
                    <a:extLst>
                      <a:ext uri="{FF2B5EF4-FFF2-40B4-BE49-F238E27FC236}">
                        <a16:creationId xmlns:a16="http://schemas.microsoft.com/office/drawing/2014/main" id="{778739E4-6947-4259-8E6D-9B80051441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8" name="직사각형 657">
                    <a:extLst>
                      <a:ext uri="{FF2B5EF4-FFF2-40B4-BE49-F238E27FC236}">
                        <a16:creationId xmlns:a16="http://schemas.microsoft.com/office/drawing/2014/main" id="{7907FCBA-F0BE-4454-9BF1-91296A33A2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9" name="직사각형 658">
                    <a:extLst>
                      <a:ext uri="{FF2B5EF4-FFF2-40B4-BE49-F238E27FC236}">
                        <a16:creationId xmlns:a16="http://schemas.microsoft.com/office/drawing/2014/main" id="{3F90454F-A647-4996-9669-DCE5C046B3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0" name="직사각형 659">
                    <a:extLst>
                      <a:ext uri="{FF2B5EF4-FFF2-40B4-BE49-F238E27FC236}">
                        <a16:creationId xmlns:a16="http://schemas.microsoft.com/office/drawing/2014/main" id="{6C5FDAE3-ED6C-4B97-986C-D2412AA28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1" name="직사각형 660">
                    <a:extLst>
                      <a:ext uri="{FF2B5EF4-FFF2-40B4-BE49-F238E27FC236}">
                        <a16:creationId xmlns:a16="http://schemas.microsoft.com/office/drawing/2014/main" id="{4C4BDA58-AFD7-43DD-B0FF-53E04B6709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2" name="직사각형 661">
                    <a:extLst>
                      <a:ext uri="{FF2B5EF4-FFF2-40B4-BE49-F238E27FC236}">
                        <a16:creationId xmlns:a16="http://schemas.microsoft.com/office/drawing/2014/main" id="{5AC39EDD-CF97-4084-BE78-87914F9655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3" name="직사각형 662">
                    <a:extLst>
                      <a:ext uri="{FF2B5EF4-FFF2-40B4-BE49-F238E27FC236}">
                        <a16:creationId xmlns:a16="http://schemas.microsoft.com/office/drawing/2014/main" id="{24D878B3-DE33-42BB-83B7-D99F5635BF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4" name="직사각형 663">
                    <a:extLst>
                      <a:ext uri="{FF2B5EF4-FFF2-40B4-BE49-F238E27FC236}">
                        <a16:creationId xmlns:a16="http://schemas.microsoft.com/office/drawing/2014/main" id="{A8203F53-0D6E-46D6-8E35-F1C7F71A8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5" name="직사각형 664">
                    <a:extLst>
                      <a:ext uri="{FF2B5EF4-FFF2-40B4-BE49-F238E27FC236}">
                        <a16:creationId xmlns:a16="http://schemas.microsoft.com/office/drawing/2014/main" id="{F4092B91-513D-4C3B-BACD-0A82E7D72D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6" name="직사각형 665">
                    <a:extLst>
                      <a:ext uri="{FF2B5EF4-FFF2-40B4-BE49-F238E27FC236}">
                        <a16:creationId xmlns:a16="http://schemas.microsoft.com/office/drawing/2014/main" id="{45B45A25-1CE8-4106-9C2F-FD14303383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7" name="직사각형 666">
                    <a:extLst>
                      <a:ext uri="{FF2B5EF4-FFF2-40B4-BE49-F238E27FC236}">
                        <a16:creationId xmlns:a16="http://schemas.microsoft.com/office/drawing/2014/main" id="{998738E0-77CA-4D3C-875B-83DE2896DB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8" name="직사각형 667">
                    <a:extLst>
                      <a:ext uri="{FF2B5EF4-FFF2-40B4-BE49-F238E27FC236}">
                        <a16:creationId xmlns:a16="http://schemas.microsoft.com/office/drawing/2014/main" id="{3DBD3F22-ECE2-4355-BF17-F546624B2E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9" name="직사각형 668">
                    <a:extLst>
                      <a:ext uri="{FF2B5EF4-FFF2-40B4-BE49-F238E27FC236}">
                        <a16:creationId xmlns:a16="http://schemas.microsoft.com/office/drawing/2014/main" id="{4D0209E6-17BC-4AE8-AF43-0BF972DB88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0" name="직사각형 669">
                    <a:extLst>
                      <a:ext uri="{FF2B5EF4-FFF2-40B4-BE49-F238E27FC236}">
                        <a16:creationId xmlns:a16="http://schemas.microsoft.com/office/drawing/2014/main" id="{553C817F-ED1E-412E-B2BA-5397CEECBF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1" name="직사각형 670">
                    <a:extLst>
                      <a:ext uri="{FF2B5EF4-FFF2-40B4-BE49-F238E27FC236}">
                        <a16:creationId xmlns:a16="http://schemas.microsoft.com/office/drawing/2014/main" id="{EDAEE44A-F937-44BE-86AE-B6290F92E6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2" name="직사각형 671">
                    <a:extLst>
                      <a:ext uri="{FF2B5EF4-FFF2-40B4-BE49-F238E27FC236}">
                        <a16:creationId xmlns:a16="http://schemas.microsoft.com/office/drawing/2014/main" id="{10C5FF0D-8A7C-4F3D-BA4D-99F1456B04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3" name="직사각형 672">
                    <a:extLst>
                      <a:ext uri="{FF2B5EF4-FFF2-40B4-BE49-F238E27FC236}">
                        <a16:creationId xmlns:a16="http://schemas.microsoft.com/office/drawing/2014/main" id="{78FC5AE5-8276-404B-A7B7-37454CE8DA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4" name="직사각형 673">
                    <a:extLst>
                      <a:ext uri="{FF2B5EF4-FFF2-40B4-BE49-F238E27FC236}">
                        <a16:creationId xmlns:a16="http://schemas.microsoft.com/office/drawing/2014/main" id="{488AC42A-4144-43B6-8102-781041EA2A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5" name="직사각형 674">
                    <a:extLst>
                      <a:ext uri="{FF2B5EF4-FFF2-40B4-BE49-F238E27FC236}">
                        <a16:creationId xmlns:a16="http://schemas.microsoft.com/office/drawing/2014/main" id="{03843D2C-76FC-495C-B5C6-85DC968DD5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6" name="직사각형 675">
                    <a:extLst>
                      <a:ext uri="{FF2B5EF4-FFF2-40B4-BE49-F238E27FC236}">
                        <a16:creationId xmlns:a16="http://schemas.microsoft.com/office/drawing/2014/main" id="{FC077232-A4DB-4B64-B880-06AAB9814C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7" name="직사각형 676">
                    <a:extLst>
                      <a:ext uri="{FF2B5EF4-FFF2-40B4-BE49-F238E27FC236}">
                        <a16:creationId xmlns:a16="http://schemas.microsoft.com/office/drawing/2014/main" id="{0A0C6C74-9132-4B70-BA2C-3C4D328F9B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9" name="그룹 528">
                  <a:extLst>
                    <a:ext uri="{FF2B5EF4-FFF2-40B4-BE49-F238E27FC236}">
                      <a16:creationId xmlns:a16="http://schemas.microsoft.com/office/drawing/2014/main" id="{9A74DBDF-7103-4B08-B55F-A05D6CAEA655}"/>
                    </a:ext>
                  </a:extLst>
                </p:cNvPr>
                <p:cNvGrpSpPr/>
                <p:nvPr userDrawn="1"/>
              </p:nvGrpSpPr>
              <p:grpSpPr>
                <a:xfrm>
                  <a:off x="0" y="190571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620" name="슬라이드 번호 개체 틀 16">
                    <a:extLst>
                      <a:ext uri="{FF2B5EF4-FFF2-40B4-BE49-F238E27FC236}">
                        <a16:creationId xmlns:a16="http://schemas.microsoft.com/office/drawing/2014/main" id="{8CE398B8-99C4-468F-8970-AAB7F77CC92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7CE407F2-AA85-4DF1-8B37-3ED3CECB56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B1F9A3C0-F064-4395-8F05-3A9FA3A764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A71DAEF1-2EE0-40C7-8D0A-F3DFADBD8E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2ECE7F04-7563-4140-9D07-1323C4800E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1080BCED-6ABB-45C0-A89D-6DE81B6E9B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6F481526-DCBA-44B2-B222-575E3D265E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1E8F799B-F0C6-41B7-8386-92B29CE2CF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28EB04A4-3433-4F9A-BF77-FA71F9C9EB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A7F46411-0552-491C-B287-390750CAC5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1478239B-B72B-4CFE-9D4A-5F93188483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5468DC60-FF59-418A-83D6-9197D46025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2" name="직사각형 631">
                    <a:extLst>
                      <a:ext uri="{FF2B5EF4-FFF2-40B4-BE49-F238E27FC236}">
                        <a16:creationId xmlns:a16="http://schemas.microsoft.com/office/drawing/2014/main" id="{1143FD88-5F48-48F4-923A-40F78D5D21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3" name="직사각형 632">
                    <a:extLst>
                      <a:ext uri="{FF2B5EF4-FFF2-40B4-BE49-F238E27FC236}">
                        <a16:creationId xmlns:a16="http://schemas.microsoft.com/office/drawing/2014/main" id="{1B8E2E3D-10FC-4C4C-A62E-30388A0F41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4" name="직사각형 633">
                    <a:extLst>
                      <a:ext uri="{FF2B5EF4-FFF2-40B4-BE49-F238E27FC236}">
                        <a16:creationId xmlns:a16="http://schemas.microsoft.com/office/drawing/2014/main" id="{C4C28A05-19B1-4624-90F4-BA102DF611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직사각형 634">
                    <a:extLst>
                      <a:ext uri="{FF2B5EF4-FFF2-40B4-BE49-F238E27FC236}">
                        <a16:creationId xmlns:a16="http://schemas.microsoft.com/office/drawing/2014/main" id="{4D3493CD-280A-4805-86D3-0A6F13A188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직사각형 635">
                    <a:extLst>
                      <a:ext uri="{FF2B5EF4-FFF2-40B4-BE49-F238E27FC236}">
                        <a16:creationId xmlns:a16="http://schemas.microsoft.com/office/drawing/2014/main" id="{1EA460FB-0B59-46CA-96F0-E223DB4D76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직사각형 636">
                    <a:extLst>
                      <a:ext uri="{FF2B5EF4-FFF2-40B4-BE49-F238E27FC236}">
                        <a16:creationId xmlns:a16="http://schemas.microsoft.com/office/drawing/2014/main" id="{9438F43A-5C53-4302-8B53-82D8790627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8" name="직사각형 637">
                    <a:extLst>
                      <a:ext uri="{FF2B5EF4-FFF2-40B4-BE49-F238E27FC236}">
                        <a16:creationId xmlns:a16="http://schemas.microsoft.com/office/drawing/2014/main" id="{F81177CA-21E9-47E0-9EDF-6C0C21AA41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직사각형 638">
                    <a:extLst>
                      <a:ext uri="{FF2B5EF4-FFF2-40B4-BE49-F238E27FC236}">
                        <a16:creationId xmlns:a16="http://schemas.microsoft.com/office/drawing/2014/main" id="{34C24940-2130-4FB4-BEA9-A777EB3C1A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직사각형 639">
                    <a:extLst>
                      <a:ext uri="{FF2B5EF4-FFF2-40B4-BE49-F238E27FC236}">
                        <a16:creationId xmlns:a16="http://schemas.microsoft.com/office/drawing/2014/main" id="{AB55EB6A-D577-4BA3-8CAC-2BEB2A83DD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직사각형 640">
                    <a:extLst>
                      <a:ext uri="{FF2B5EF4-FFF2-40B4-BE49-F238E27FC236}">
                        <a16:creationId xmlns:a16="http://schemas.microsoft.com/office/drawing/2014/main" id="{4B8003CD-95D9-4433-B82E-21361D007D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2" name="직사각형 641">
                    <a:extLst>
                      <a:ext uri="{FF2B5EF4-FFF2-40B4-BE49-F238E27FC236}">
                        <a16:creationId xmlns:a16="http://schemas.microsoft.com/office/drawing/2014/main" id="{FF804D50-A4BD-42ED-A6E8-C71E151D7F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직사각형 642">
                    <a:extLst>
                      <a:ext uri="{FF2B5EF4-FFF2-40B4-BE49-F238E27FC236}">
                        <a16:creationId xmlns:a16="http://schemas.microsoft.com/office/drawing/2014/main" id="{A28D32A3-FD64-4F60-B447-DFA1CFEC4A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직사각형 643">
                    <a:extLst>
                      <a:ext uri="{FF2B5EF4-FFF2-40B4-BE49-F238E27FC236}">
                        <a16:creationId xmlns:a16="http://schemas.microsoft.com/office/drawing/2014/main" id="{F2A9E32A-A500-47B6-968F-787966306B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5" name="직사각형 644">
                    <a:extLst>
                      <a:ext uri="{FF2B5EF4-FFF2-40B4-BE49-F238E27FC236}">
                        <a16:creationId xmlns:a16="http://schemas.microsoft.com/office/drawing/2014/main" id="{96D05FD7-B8F4-4D7B-ADB3-CDD923308E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6" name="직사각형 645">
                    <a:extLst>
                      <a:ext uri="{FF2B5EF4-FFF2-40B4-BE49-F238E27FC236}">
                        <a16:creationId xmlns:a16="http://schemas.microsoft.com/office/drawing/2014/main" id="{A0379DBA-C6FB-4DAC-B275-4BFCCD8E7D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7" name="직사각형 646">
                    <a:extLst>
                      <a:ext uri="{FF2B5EF4-FFF2-40B4-BE49-F238E27FC236}">
                        <a16:creationId xmlns:a16="http://schemas.microsoft.com/office/drawing/2014/main" id="{693BE0BE-6924-4A61-A988-287A824309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8" name="직사각형 647">
                    <a:extLst>
                      <a:ext uri="{FF2B5EF4-FFF2-40B4-BE49-F238E27FC236}">
                        <a16:creationId xmlns:a16="http://schemas.microsoft.com/office/drawing/2014/main" id="{1FF0FC25-09A4-4D36-9F03-C9546148B5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30" name="그룹 529">
                  <a:extLst>
                    <a:ext uri="{FF2B5EF4-FFF2-40B4-BE49-F238E27FC236}">
                      <a16:creationId xmlns:a16="http://schemas.microsoft.com/office/drawing/2014/main" id="{38C8CDDE-0CE7-4F0F-8EBF-35A1BAE78715}"/>
                    </a:ext>
                  </a:extLst>
                </p:cNvPr>
                <p:cNvGrpSpPr/>
                <p:nvPr userDrawn="1"/>
              </p:nvGrpSpPr>
              <p:grpSpPr>
                <a:xfrm>
                  <a:off x="0" y="239282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591" name="슬라이드 번호 개체 틀 16">
                    <a:extLst>
                      <a:ext uri="{FF2B5EF4-FFF2-40B4-BE49-F238E27FC236}">
                        <a16:creationId xmlns:a16="http://schemas.microsoft.com/office/drawing/2014/main" id="{1E423F1D-25ED-4776-8CD7-754A96B5BE6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592" name="직사각형 591">
                    <a:extLst>
                      <a:ext uri="{FF2B5EF4-FFF2-40B4-BE49-F238E27FC236}">
                        <a16:creationId xmlns:a16="http://schemas.microsoft.com/office/drawing/2014/main" id="{840B59FF-6248-4600-AD69-4125E039B7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3" name="직사각형 592">
                    <a:extLst>
                      <a:ext uri="{FF2B5EF4-FFF2-40B4-BE49-F238E27FC236}">
                        <a16:creationId xmlns:a16="http://schemas.microsoft.com/office/drawing/2014/main" id="{E6EB400F-19A6-4599-A864-B1C9E433CF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4" name="직사각형 593">
                    <a:extLst>
                      <a:ext uri="{FF2B5EF4-FFF2-40B4-BE49-F238E27FC236}">
                        <a16:creationId xmlns:a16="http://schemas.microsoft.com/office/drawing/2014/main" id="{30AEA5EB-E588-4795-88E3-147F1D7D25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5" name="직사각형 594">
                    <a:extLst>
                      <a:ext uri="{FF2B5EF4-FFF2-40B4-BE49-F238E27FC236}">
                        <a16:creationId xmlns:a16="http://schemas.microsoft.com/office/drawing/2014/main" id="{AF41B577-A2A3-40D9-8023-71661B9C9A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6" name="직사각형 595">
                    <a:extLst>
                      <a:ext uri="{FF2B5EF4-FFF2-40B4-BE49-F238E27FC236}">
                        <a16:creationId xmlns:a16="http://schemas.microsoft.com/office/drawing/2014/main" id="{51459030-E881-4B3F-80A2-E540536DED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7" name="직사각형 596">
                    <a:extLst>
                      <a:ext uri="{FF2B5EF4-FFF2-40B4-BE49-F238E27FC236}">
                        <a16:creationId xmlns:a16="http://schemas.microsoft.com/office/drawing/2014/main" id="{29100073-5CCF-46B4-8B1F-2D832B529C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8" name="직사각형 597">
                    <a:extLst>
                      <a:ext uri="{FF2B5EF4-FFF2-40B4-BE49-F238E27FC236}">
                        <a16:creationId xmlns:a16="http://schemas.microsoft.com/office/drawing/2014/main" id="{FD928DC3-00FE-4A40-A3AC-3E93377F67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9" name="직사각형 598">
                    <a:extLst>
                      <a:ext uri="{FF2B5EF4-FFF2-40B4-BE49-F238E27FC236}">
                        <a16:creationId xmlns:a16="http://schemas.microsoft.com/office/drawing/2014/main" id="{71B55EA8-BBB4-4629-8691-422A52D74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659EB94B-C61A-4E4F-A2BD-B452E313B8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E1A3F047-916E-408C-BE4F-C2E31218D4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0DDDB717-0BE4-437B-AF68-A91F74B149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660A1F25-3B68-4B91-9465-F86F94986C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2760E22B-8DEF-46F8-8B7F-9FA5E86AB0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B18DC11-C6D2-4B85-BFA7-821BB87B77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FBF8C2AF-3555-4DFE-93E5-98B96B178D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090F23DD-895B-4F7F-A880-E4B40C3F4C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D9CAE80E-0F95-42A5-9F83-9E986C5BFC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429FC658-2733-4848-B950-8A6457C1F7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574C0043-8731-46CF-AC77-E5EE491404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E18F33F4-70F4-48D0-BFE5-8C3ED627DC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017D04E-863E-451C-9E08-F2D040CCD2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E9056E65-2086-4DA6-B516-705F30297F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093305D2-BD62-4E4A-AE44-34384809DC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A9E2E14D-C34B-4712-8621-54719B56BE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1FE58722-743B-4F18-8E80-4BDA9F1735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AF62E8CF-0ED4-44CC-AD08-3589E54727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D81B0B3A-99B8-4712-B941-63C469244F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E6665240-098B-46FC-8F87-34B014C622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31" name="그룹 530">
                  <a:extLst>
                    <a:ext uri="{FF2B5EF4-FFF2-40B4-BE49-F238E27FC236}">
                      <a16:creationId xmlns:a16="http://schemas.microsoft.com/office/drawing/2014/main" id="{BE424890-48C2-4A89-8716-81D997966CC3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993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562" name="슬라이드 번호 개체 틀 16">
                    <a:extLst>
                      <a:ext uri="{FF2B5EF4-FFF2-40B4-BE49-F238E27FC236}">
                        <a16:creationId xmlns:a16="http://schemas.microsoft.com/office/drawing/2014/main" id="{DEA2A3AF-CBDE-4F19-BD71-4A481032DC4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563" name="직사각형 562">
                    <a:extLst>
                      <a:ext uri="{FF2B5EF4-FFF2-40B4-BE49-F238E27FC236}">
                        <a16:creationId xmlns:a16="http://schemas.microsoft.com/office/drawing/2014/main" id="{16FB8A25-B388-4DE7-9C8F-4A60FC5F89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직사각형 563">
                    <a:extLst>
                      <a:ext uri="{FF2B5EF4-FFF2-40B4-BE49-F238E27FC236}">
                        <a16:creationId xmlns:a16="http://schemas.microsoft.com/office/drawing/2014/main" id="{E5BD9EE8-6BF2-4C8D-99C6-8C5D108BB7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직사각형 564">
                    <a:extLst>
                      <a:ext uri="{FF2B5EF4-FFF2-40B4-BE49-F238E27FC236}">
                        <a16:creationId xmlns:a16="http://schemas.microsoft.com/office/drawing/2014/main" id="{59F4EFC3-BE7D-46B3-B660-7ECDF79107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직사각형 565">
                    <a:extLst>
                      <a:ext uri="{FF2B5EF4-FFF2-40B4-BE49-F238E27FC236}">
                        <a16:creationId xmlns:a16="http://schemas.microsoft.com/office/drawing/2014/main" id="{6B6D9DE6-1C97-4D32-840F-CA92C3207B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직사각형 566">
                    <a:extLst>
                      <a:ext uri="{FF2B5EF4-FFF2-40B4-BE49-F238E27FC236}">
                        <a16:creationId xmlns:a16="http://schemas.microsoft.com/office/drawing/2014/main" id="{A79440C2-FA64-465E-BBDD-50445DB988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8" name="직사각형 567">
                    <a:extLst>
                      <a:ext uri="{FF2B5EF4-FFF2-40B4-BE49-F238E27FC236}">
                        <a16:creationId xmlns:a16="http://schemas.microsoft.com/office/drawing/2014/main" id="{0E466659-4F9A-49CD-8ECE-C8E08A40C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직사각형 568">
                    <a:extLst>
                      <a:ext uri="{FF2B5EF4-FFF2-40B4-BE49-F238E27FC236}">
                        <a16:creationId xmlns:a16="http://schemas.microsoft.com/office/drawing/2014/main" id="{732C4A35-80AB-4413-8F40-E096AFEFED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직사각형 569">
                    <a:extLst>
                      <a:ext uri="{FF2B5EF4-FFF2-40B4-BE49-F238E27FC236}">
                        <a16:creationId xmlns:a16="http://schemas.microsoft.com/office/drawing/2014/main" id="{76969845-3747-42D9-97D2-E495AA1457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직사각형 570">
                    <a:extLst>
                      <a:ext uri="{FF2B5EF4-FFF2-40B4-BE49-F238E27FC236}">
                        <a16:creationId xmlns:a16="http://schemas.microsoft.com/office/drawing/2014/main" id="{C5001018-0810-4703-A1A7-5A1891CEEE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직사각형 571">
                    <a:extLst>
                      <a:ext uri="{FF2B5EF4-FFF2-40B4-BE49-F238E27FC236}">
                        <a16:creationId xmlns:a16="http://schemas.microsoft.com/office/drawing/2014/main" id="{B31E533E-B390-4EDD-BD56-E33EE66BC0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3" name="직사각형 572">
                    <a:extLst>
                      <a:ext uri="{FF2B5EF4-FFF2-40B4-BE49-F238E27FC236}">
                        <a16:creationId xmlns:a16="http://schemas.microsoft.com/office/drawing/2014/main" id="{E888CE0E-39CE-4938-98D9-0FF55555A2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직사각형 573">
                    <a:extLst>
                      <a:ext uri="{FF2B5EF4-FFF2-40B4-BE49-F238E27FC236}">
                        <a16:creationId xmlns:a16="http://schemas.microsoft.com/office/drawing/2014/main" id="{1319B99D-3999-46E1-A540-3F9C8F5545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직사각형 574">
                    <a:extLst>
                      <a:ext uri="{FF2B5EF4-FFF2-40B4-BE49-F238E27FC236}">
                        <a16:creationId xmlns:a16="http://schemas.microsoft.com/office/drawing/2014/main" id="{C2303062-FD1E-4A3E-BCDA-A9241572A5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직사각형 575">
                    <a:extLst>
                      <a:ext uri="{FF2B5EF4-FFF2-40B4-BE49-F238E27FC236}">
                        <a16:creationId xmlns:a16="http://schemas.microsoft.com/office/drawing/2014/main" id="{55FA90FC-853A-4C0A-828E-3BF159500E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직사각형 576">
                    <a:extLst>
                      <a:ext uri="{FF2B5EF4-FFF2-40B4-BE49-F238E27FC236}">
                        <a16:creationId xmlns:a16="http://schemas.microsoft.com/office/drawing/2014/main" id="{C2FDB999-DE87-4944-A7E0-1369F0B531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8" name="직사각형 577">
                    <a:extLst>
                      <a:ext uri="{FF2B5EF4-FFF2-40B4-BE49-F238E27FC236}">
                        <a16:creationId xmlns:a16="http://schemas.microsoft.com/office/drawing/2014/main" id="{521B23E0-F67A-43A0-9DEA-F8A15283B1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9" name="직사각형 578">
                    <a:extLst>
                      <a:ext uri="{FF2B5EF4-FFF2-40B4-BE49-F238E27FC236}">
                        <a16:creationId xmlns:a16="http://schemas.microsoft.com/office/drawing/2014/main" id="{B842BDB8-A13B-4325-8E8C-924C3132E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0" name="직사각형 579">
                    <a:extLst>
                      <a:ext uri="{FF2B5EF4-FFF2-40B4-BE49-F238E27FC236}">
                        <a16:creationId xmlns:a16="http://schemas.microsoft.com/office/drawing/2014/main" id="{4CA79CB0-59DC-4A95-A56D-AA1F32AD4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1" name="직사각형 580">
                    <a:extLst>
                      <a:ext uri="{FF2B5EF4-FFF2-40B4-BE49-F238E27FC236}">
                        <a16:creationId xmlns:a16="http://schemas.microsoft.com/office/drawing/2014/main" id="{EB6A231C-DDBB-414E-A9C9-48665CB486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2" name="직사각형 581">
                    <a:extLst>
                      <a:ext uri="{FF2B5EF4-FFF2-40B4-BE49-F238E27FC236}">
                        <a16:creationId xmlns:a16="http://schemas.microsoft.com/office/drawing/2014/main" id="{54BC1A7E-21C5-4226-BFD2-086ACDC6EF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3" name="직사각형 582">
                    <a:extLst>
                      <a:ext uri="{FF2B5EF4-FFF2-40B4-BE49-F238E27FC236}">
                        <a16:creationId xmlns:a16="http://schemas.microsoft.com/office/drawing/2014/main" id="{B4945026-A693-4364-8C09-04C90C41F7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4" name="직사각형 583">
                    <a:extLst>
                      <a:ext uri="{FF2B5EF4-FFF2-40B4-BE49-F238E27FC236}">
                        <a16:creationId xmlns:a16="http://schemas.microsoft.com/office/drawing/2014/main" id="{1F20346B-1398-4EF2-B91A-F601E93A7F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5" name="직사각형 584">
                    <a:extLst>
                      <a:ext uri="{FF2B5EF4-FFF2-40B4-BE49-F238E27FC236}">
                        <a16:creationId xmlns:a16="http://schemas.microsoft.com/office/drawing/2014/main" id="{438BE217-C514-45CF-9251-AA2531BD32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6" name="직사각형 585">
                    <a:extLst>
                      <a:ext uri="{FF2B5EF4-FFF2-40B4-BE49-F238E27FC236}">
                        <a16:creationId xmlns:a16="http://schemas.microsoft.com/office/drawing/2014/main" id="{E2E5FEED-EB32-4D9B-8179-5B6D3479DA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7" name="직사각형 586">
                    <a:extLst>
                      <a:ext uri="{FF2B5EF4-FFF2-40B4-BE49-F238E27FC236}">
                        <a16:creationId xmlns:a16="http://schemas.microsoft.com/office/drawing/2014/main" id="{C6AD0270-AD97-4D0F-984C-41D914F848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8" name="직사각형 587">
                    <a:extLst>
                      <a:ext uri="{FF2B5EF4-FFF2-40B4-BE49-F238E27FC236}">
                        <a16:creationId xmlns:a16="http://schemas.microsoft.com/office/drawing/2014/main" id="{9AE1E9C1-4C2A-45CE-85C9-A8051A6A49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9" name="직사각형 588">
                    <a:extLst>
                      <a:ext uri="{FF2B5EF4-FFF2-40B4-BE49-F238E27FC236}">
                        <a16:creationId xmlns:a16="http://schemas.microsoft.com/office/drawing/2014/main" id="{764FC00D-CE97-4C9B-A64C-4F23F8A02F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0" name="직사각형 589">
                    <a:extLst>
                      <a:ext uri="{FF2B5EF4-FFF2-40B4-BE49-F238E27FC236}">
                        <a16:creationId xmlns:a16="http://schemas.microsoft.com/office/drawing/2014/main" id="{192397AD-2599-4EB3-8FCF-6C7578B23E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32" name="그룹 531">
                  <a:extLst>
                    <a:ext uri="{FF2B5EF4-FFF2-40B4-BE49-F238E27FC236}">
                      <a16:creationId xmlns:a16="http://schemas.microsoft.com/office/drawing/2014/main" id="{61F89C97-88E4-4810-89D7-E0822D7FEECC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704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533" name="슬라이드 번호 개체 틀 16">
                    <a:extLst>
                      <a:ext uri="{FF2B5EF4-FFF2-40B4-BE49-F238E27FC236}">
                        <a16:creationId xmlns:a16="http://schemas.microsoft.com/office/drawing/2014/main" id="{FC41D9A7-3614-4A87-A90B-637BFC06BBB0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534" name="직사각형 533">
                    <a:extLst>
                      <a:ext uri="{FF2B5EF4-FFF2-40B4-BE49-F238E27FC236}">
                        <a16:creationId xmlns:a16="http://schemas.microsoft.com/office/drawing/2014/main" id="{5A9BFBB5-D6F9-4870-A22A-1641F032C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5" name="직사각형 534">
                    <a:extLst>
                      <a:ext uri="{FF2B5EF4-FFF2-40B4-BE49-F238E27FC236}">
                        <a16:creationId xmlns:a16="http://schemas.microsoft.com/office/drawing/2014/main" id="{DB32B17F-F6B8-466E-A992-DEC2C05EC0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6" name="직사각형 535">
                    <a:extLst>
                      <a:ext uri="{FF2B5EF4-FFF2-40B4-BE49-F238E27FC236}">
                        <a16:creationId xmlns:a16="http://schemas.microsoft.com/office/drawing/2014/main" id="{E34C4593-FA6B-41C5-8464-B0A6E91328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7" name="직사각형 536">
                    <a:extLst>
                      <a:ext uri="{FF2B5EF4-FFF2-40B4-BE49-F238E27FC236}">
                        <a16:creationId xmlns:a16="http://schemas.microsoft.com/office/drawing/2014/main" id="{4EE038F3-9F51-4696-91BC-A4639DCA40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8" name="직사각형 537">
                    <a:extLst>
                      <a:ext uri="{FF2B5EF4-FFF2-40B4-BE49-F238E27FC236}">
                        <a16:creationId xmlns:a16="http://schemas.microsoft.com/office/drawing/2014/main" id="{DBCB1912-9E73-492B-9A1D-D839CD4C17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9" name="직사각형 538">
                    <a:extLst>
                      <a:ext uri="{FF2B5EF4-FFF2-40B4-BE49-F238E27FC236}">
                        <a16:creationId xmlns:a16="http://schemas.microsoft.com/office/drawing/2014/main" id="{8C25A224-CB6F-4032-9359-71B0F62B8C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0" name="직사각형 539">
                    <a:extLst>
                      <a:ext uri="{FF2B5EF4-FFF2-40B4-BE49-F238E27FC236}">
                        <a16:creationId xmlns:a16="http://schemas.microsoft.com/office/drawing/2014/main" id="{F3B25F75-0A8B-428C-9193-1468860ED0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1" name="직사각형 540">
                    <a:extLst>
                      <a:ext uri="{FF2B5EF4-FFF2-40B4-BE49-F238E27FC236}">
                        <a16:creationId xmlns:a16="http://schemas.microsoft.com/office/drawing/2014/main" id="{398F9551-3427-4A7A-9F65-556996DB0C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2" name="직사각형 541">
                    <a:extLst>
                      <a:ext uri="{FF2B5EF4-FFF2-40B4-BE49-F238E27FC236}">
                        <a16:creationId xmlns:a16="http://schemas.microsoft.com/office/drawing/2014/main" id="{79A282DB-3600-4134-BAB2-95C46F2513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3" name="직사각형 542">
                    <a:extLst>
                      <a:ext uri="{FF2B5EF4-FFF2-40B4-BE49-F238E27FC236}">
                        <a16:creationId xmlns:a16="http://schemas.microsoft.com/office/drawing/2014/main" id="{FFB2878F-F55D-468B-AA17-D1C487ADF0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4" name="직사각형 543">
                    <a:extLst>
                      <a:ext uri="{FF2B5EF4-FFF2-40B4-BE49-F238E27FC236}">
                        <a16:creationId xmlns:a16="http://schemas.microsoft.com/office/drawing/2014/main" id="{9F152267-B2D4-48DA-8565-AE24B69989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5" name="직사각형 544">
                    <a:extLst>
                      <a:ext uri="{FF2B5EF4-FFF2-40B4-BE49-F238E27FC236}">
                        <a16:creationId xmlns:a16="http://schemas.microsoft.com/office/drawing/2014/main" id="{30948A09-B37C-45B1-851F-7EBE671A8F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6" name="직사각형 545">
                    <a:extLst>
                      <a:ext uri="{FF2B5EF4-FFF2-40B4-BE49-F238E27FC236}">
                        <a16:creationId xmlns:a16="http://schemas.microsoft.com/office/drawing/2014/main" id="{2495D3C3-1B51-445C-804F-231FA136E8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7" name="직사각형 546">
                    <a:extLst>
                      <a:ext uri="{FF2B5EF4-FFF2-40B4-BE49-F238E27FC236}">
                        <a16:creationId xmlns:a16="http://schemas.microsoft.com/office/drawing/2014/main" id="{F0DC37F0-E19B-4533-8F2E-14CC463109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직사각형 547">
                    <a:extLst>
                      <a:ext uri="{FF2B5EF4-FFF2-40B4-BE49-F238E27FC236}">
                        <a16:creationId xmlns:a16="http://schemas.microsoft.com/office/drawing/2014/main" id="{ABF83C74-390E-4F2A-BEDB-A43B56B46D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9" name="직사각형 548">
                    <a:extLst>
                      <a:ext uri="{FF2B5EF4-FFF2-40B4-BE49-F238E27FC236}">
                        <a16:creationId xmlns:a16="http://schemas.microsoft.com/office/drawing/2014/main" id="{5D2D32F1-26BD-4B2E-878F-DE5D4B9146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0" name="직사각형 549">
                    <a:extLst>
                      <a:ext uri="{FF2B5EF4-FFF2-40B4-BE49-F238E27FC236}">
                        <a16:creationId xmlns:a16="http://schemas.microsoft.com/office/drawing/2014/main" id="{557D47AC-97B9-49E7-A09D-DB517D8EF1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1" name="직사각형 550">
                    <a:extLst>
                      <a:ext uri="{FF2B5EF4-FFF2-40B4-BE49-F238E27FC236}">
                        <a16:creationId xmlns:a16="http://schemas.microsoft.com/office/drawing/2014/main" id="{4E3380D4-4534-4508-BB07-1E99665D37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2" name="직사각형 551">
                    <a:extLst>
                      <a:ext uri="{FF2B5EF4-FFF2-40B4-BE49-F238E27FC236}">
                        <a16:creationId xmlns:a16="http://schemas.microsoft.com/office/drawing/2014/main" id="{E6E88E8B-B180-4BF3-AA82-904E7104FD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3" name="직사각형 552">
                    <a:extLst>
                      <a:ext uri="{FF2B5EF4-FFF2-40B4-BE49-F238E27FC236}">
                        <a16:creationId xmlns:a16="http://schemas.microsoft.com/office/drawing/2014/main" id="{06D66126-CA4B-4A9A-A4CB-A03E0DA001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4" name="직사각형 553">
                    <a:extLst>
                      <a:ext uri="{FF2B5EF4-FFF2-40B4-BE49-F238E27FC236}">
                        <a16:creationId xmlns:a16="http://schemas.microsoft.com/office/drawing/2014/main" id="{A8839B17-777B-41B4-AF5A-65F11B29A7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5" name="직사각형 554">
                    <a:extLst>
                      <a:ext uri="{FF2B5EF4-FFF2-40B4-BE49-F238E27FC236}">
                        <a16:creationId xmlns:a16="http://schemas.microsoft.com/office/drawing/2014/main" id="{05DBA921-C6D2-4882-9209-1A3C2E25BA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6" name="직사각형 555">
                    <a:extLst>
                      <a:ext uri="{FF2B5EF4-FFF2-40B4-BE49-F238E27FC236}">
                        <a16:creationId xmlns:a16="http://schemas.microsoft.com/office/drawing/2014/main" id="{E127274A-D8A9-40E1-859A-7C36481E1A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7" name="직사각형 556">
                    <a:extLst>
                      <a:ext uri="{FF2B5EF4-FFF2-40B4-BE49-F238E27FC236}">
                        <a16:creationId xmlns:a16="http://schemas.microsoft.com/office/drawing/2014/main" id="{C7AE3017-ECC7-4FC7-8C00-E4AD572F84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8" name="직사각형 557">
                    <a:extLst>
                      <a:ext uri="{FF2B5EF4-FFF2-40B4-BE49-F238E27FC236}">
                        <a16:creationId xmlns:a16="http://schemas.microsoft.com/office/drawing/2014/main" id="{71D637F5-7083-4086-8B47-C0A31E8680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직사각형 558">
                    <a:extLst>
                      <a:ext uri="{FF2B5EF4-FFF2-40B4-BE49-F238E27FC236}">
                        <a16:creationId xmlns:a16="http://schemas.microsoft.com/office/drawing/2014/main" id="{D3C71AFE-1BFC-4973-A685-20728F2604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직사각형 559">
                    <a:extLst>
                      <a:ext uri="{FF2B5EF4-FFF2-40B4-BE49-F238E27FC236}">
                        <a16:creationId xmlns:a16="http://schemas.microsoft.com/office/drawing/2014/main" id="{D7AC1B99-8D90-4514-8602-346FDA6E88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직사각형 560">
                    <a:extLst>
                      <a:ext uri="{FF2B5EF4-FFF2-40B4-BE49-F238E27FC236}">
                        <a16:creationId xmlns:a16="http://schemas.microsoft.com/office/drawing/2014/main" id="{36AE4DF0-46D6-4B1C-B86A-316FC18592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BE2B847A-B38A-4581-ADDC-4477D1262281}"/>
                  </a:ext>
                </a:extLst>
              </p:cNvPr>
              <p:cNvGrpSpPr/>
              <p:nvPr userDrawn="1"/>
            </p:nvGrpSpPr>
            <p:grpSpPr>
              <a:xfrm rot="16200000">
                <a:off x="8774132" y="-3070246"/>
                <a:ext cx="692209" cy="6830970"/>
                <a:chOff x="0" y="0"/>
                <a:chExt cx="1050420" cy="68309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529861CF-EF39-4C12-B047-AAF5DACDD5A9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306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488" name="슬라이드 번호 개체 틀 16">
                    <a:extLst>
                      <a:ext uri="{FF2B5EF4-FFF2-40B4-BE49-F238E27FC236}">
                        <a16:creationId xmlns:a16="http://schemas.microsoft.com/office/drawing/2014/main" id="{830ACD9C-3911-4AB1-BA15-2C377A4A554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489" name="직사각형 488">
                    <a:extLst>
                      <a:ext uri="{FF2B5EF4-FFF2-40B4-BE49-F238E27FC236}">
                        <a16:creationId xmlns:a16="http://schemas.microsoft.com/office/drawing/2014/main" id="{51C15FD2-1DBC-4883-AA58-7306A12449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0" name="직사각형 489">
                    <a:extLst>
                      <a:ext uri="{FF2B5EF4-FFF2-40B4-BE49-F238E27FC236}">
                        <a16:creationId xmlns:a16="http://schemas.microsoft.com/office/drawing/2014/main" id="{4E793A87-89EB-4D2F-9336-BB264C4762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1" name="직사각형 490">
                    <a:extLst>
                      <a:ext uri="{FF2B5EF4-FFF2-40B4-BE49-F238E27FC236}">
                        <a16:creationId xmlns:a16="http://schemas.microsoft.com/office/drawing/2014/main" id="{F0039782-DB3F-4FC3-8300-E044844F5B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2" name="직사각형 491">
                    <a:extLst>
                      <a:ext uri="{FF2B5EF4-FFF2-40B4-BE49-F238E27FC236}">
                        <a16:creationId xmlns:a16="http://schemas.microsoft.com/office/drawing/2014/main" id="{F08F9698-151F-4B16-8094-AA17F87153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3" name="직사각형 492">
                    <a:extLst>
                      <a:ext uri="{FF2B5EF4-FFF2-40B4-BE49-F238E27FC236}">
                        <a16:creationId xmlns:a16="http://schemas.microsoft.com/office/drawing/2014/main" id="{9AF8E814-D86F-4801-A477-B876C59C3E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4" name="직사각형 493">
                    <a:extLst>
                      <a:ext uri="{FF2B5EF4-FFF2-40B4-BE49-F238E27FC236}">
                        <a16:creationId xmlns:a16="http://schemas.microsoft.com/office/drawing/2014/main" id="{D57BD8E8-EBF4-44D1-AFAD-23780ECDFC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5" name="직사각형 494">
                    <a:extLst>
                      <a:ext uri="{FF2B5EF4-FFF2-40B4-BE49-F238E27FC236}">
                        <a16:creationId xmlns:a16="http://schemas.microsoft.com/office/drawing/2014/main" id="{8C2E049C-31CF-4AD7-9B1E-DF8A8BAC3F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6" name="직사각형 495">
                    <a:extLst>
                      <a:ext uri="{FF2B5EF4-FFF2-40B4-BE49-F238E27FC236}">
                        <a16:creationId xmlns:a16="http://schemas.microsoft.com/office/drawing/2014/main" id="{A66FB4C3-F3EC-4326-8886-B7A46C57CE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7" name="직사각형 496">
                    <a:extLst>
                      <a:ext uri="{FF2B5EF4-FFF2-40B4-BE49-F238E27FC236}">
                        <a16:creationId xmlns:a16="http://schemas.microsoft.com/office/drawing/2014/main" id="{B53CB6EB-D81B-47E1-9C82-7626D80058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8" name="직사각형 497">
                    <a:extLst>
                      <a:ext uri="{FF2B5EF4-FFF2-40B4-BE49-F238E27FC236}">
                        <a16:creationId xmlns:a16="http://schemas.microsoft.com/office/drawing/2014/main" id="{9EABF2AE-19CC-4BC6-A4F3-EAF9B46AB9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9" name="직사각형 498">
                    <a:extLst>
                      <a:ext uri="{FF2B5EF4-FFF2-40B4-BE49-F238E27FC236}">
                        <a16:creationId xmlns:a16="http://schemas.microsoft.com/office/drawing/2014/main" id="{FDABE353-05BA-4966-B2ED-893D7DBEF3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0" name="직사각형 499">
                    <a:extLst>
                      <a:ext uri="{FF2B5EF4-FFF2-40B4-BE49-F238E27FC236}">
                        <a16:creationId xmlns:a16="http://schemas.microsoft.com/office/drawing/2014/main" id="{C36B6A0F-1FCC-477D-94B1-0270075D94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1" name="직사각형 500">
                    <a:extLst>
                      <a:ext uri="{FF2B5EF4-FFF2-40B4-BE49-F238E27FC236}">
                        <a16:creationId xmlns:a16="http://schemas.microsoft.com/office/drawing/2014/main" id="{B10369B2-3E5E-4AD4-A626-1B8F0FF02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2" name="직사각형 501">
                    <a:extLst>
                      <a:ext uri="{FF2B5EF4-FFF2-40B4-BE49-F238E27FC236}">
                        <a16:creationId xmlns:a16="http://schemas.microsoft.com/office/drawing/2014/main" id="{5C799B6C-3EFF-4CD9-AC1C-ABC247305C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3" name="직사각형 502">
                    <a:extLst>
                      <a:ext uri="{FF2B5EF4-FFF2-40B4-BE49-F238E27FC236}">
                        <a16:creationId xmlns:a16="http://schemas.microsoft.com/office/drawing/2014/main" id="{9558F231-AB6C-46D7-A7CF-BFB379CCD6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4" name="직사각형 503">
                    <a:extLst>
                      <a:ext uri="{FF2B5EF4-FFF2-40B4-BE49-F238E27FC236}">
                        <a16:creationId xmlns:a16="http://schemas.microsoft.com/office/drawing/2014/main" id="{46EEA233-407A-4579-8527-24DE010724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5" name="직사각형 504">
                    <a:extLst>
                      <a:ext uri="{FF2B5EF4-FFF2-40B4-BE49-F238E27FC236}">
                        <a16:creationId xmlns:a16="http://schemas.microsoft.com/office/drawing/2014/main" id="{E77658D0-847B-49D6-93A1-ED90229181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6" name="직사각형 505">
                    <a:extLst>
                      <a:ext uri="{FF2B5EF4-FFF2-40B4-BE49-F238E27FC236}">
                        <a16:creationId xmlns:a16="http://schemas.microsoft.com/office/drawing/2014/main" id="{9D729645-4A04-4C32-9944-2651370F62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7" name="직사각형 506">
                    <a:extLst>
                      <a:ext uri="{FF2B5EF4-FFF2-40B4-BE49-F238E27FC236}">
                        <a16:creationId xmlns:a16="http://schemas.microsoft.com/office/drawing/2014/main" id="{21A81C94-13B7-406C-A159-BD36B20106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8" name="직사각형 507">
                    <a:extLst>
                      <a:ext uri="{FF2B5EF4-FFF2-40B4-BE49-F238E27FC236}">
                        <a16:creationId xmlns:a16="http://schemas.microsoft.com/office/drawing/2014/main" id="{E133079E-9677-4FB7-A440-48B970839B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9" name="직사각형 508">
                    <a:extLst>
                      <a:ext uri="{FF2B5EF4-FFF2-40B4-BE49-F238E27FC236}">
                        <a16:creationId xmlns:a16="http://schemas.microsoft.com/office/drawing/2014/main" id="{BD5FE0DB-9B2E-44E7-836A-03DE4B9D80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0" name="직사각형 509">
                    <a:extLst>
                      <a:ext uri="{FF2B5EF4-FFF2-40B4-BE49-F238E27FC236}">
                        <a16:creationId xmlns:a16="http://schemas.microsoft.com/office/drawing/2014/main" id="{A8EA2F67-012F-447F-B405-FE00D8746E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1" name="직사각형 510">
                    <a:extLst>
                      <a:ext uri="{FF2B5EF4-FFF2-40B4-BE49-F238E27FC236}">
                        <a16:creationId xmlns:a16="http://schemas.microsoft.com/office/drawing/2014/main" id="{CEF68297-4AE4-49F7-9920-502AB1FEC9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2" name="직사각형 511">
                    <a:extLst>
                      <a:ext uri="{FF2B5EF4-FFF2-40B4-BE49-F238E27FC236}">
                        <a16:creationId xmlns:a16="http://schemas.microsoft.com/office/drawing/2014/main" id="{EAF6E3EA-91DE-4409-AEE1-17D834F8CD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3" name="직사각형 512">
                    <a:extLst>
                      <a:ext uri="{FF2B5EF4-FFF2-40B4-BE49-F238E27FC236}">
                        <a16:creationId xmlns:a16="http://schemas.microsoft.com/office/drawing/2014/main" id="{8546C60D-13DE-42CE-AE18-C1A4C71D2B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4" name="직사각형 513">
                    <a:extLst>
                      <a:ext uri="{FF2B5EF4-FFF2-40B4-BE49-F238E27FC236}">
                        <a16:creationId xmlns:a16="http://schemas.microsoft.com/office/drawing/2014/main" id="{AB6BD43D-5FBB-474E-9CF8-4E7B174803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5" name="직사각형 514">
                    <a:extLst>
                      <a:ext uri="{FF2B5EF4-FFF2-40B4-BE49-F238E27FC236}">
                        <a16:creationId xmlns:a16="http://schemas.microsoft.com/office/drawing/2014/main" id="{B07FF54E-2E0B-4F20-98E8-789987234B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6" name="직사각형 515">
                    <a:extLst>
                      <a:ext uri="{FF2B5EF4-FFF2-40B4-BE49-F238E27FC236}">
                        <a16:creationId xmlns:a16="http://schemas.microsoft.com/office/drawing/2014/main" id="{13288412-4CD7-4844-AE1A-EC11277F18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9CADA7FE-4EA6-410D-A71A-FF4AB7BA53D6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017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459" name="슬라이드 번호 개체 틀 16">
                    <a:extLst>
                      <a:ext uri="{FF2B5EF4-FFF2-40B4-BE49-F238E27FC236}">
                        <a16:creationId xmlns:a16="http://schemas.microsoft.com/office/drawing/2014/main" id="{46735852-E35E-4FFD-86F8-648E95D3C71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460" name="직사각형 459">
                    <a:extLst>
                      <a:ext uri="{FF2B5EF4-FFF2-40B4-BE49-F238E27FC236}">
                        <a16:creationId xmlns:a16="http://schemas.microsoft.com/office/drawing/2014/main" id="{14AFA823-22D1-4A31-A44C-8783EB1267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1" name="직사각형 460">
                    <a:extLst>
                      <a:ext uri="{FF2B5EF4-FFF2-40B4-BE49-F238E27FC236}">
                        <a16:creationId xmlns:a16="http://schemas.microsoft.com/office/drawing/2014/main" id="{4B7245BF-5408-48E7-88BD-F0154F45AE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2" name="직사각형 461">
                    <a:extLst>
                      <a:ext uri="{FF2B5EF4-FFF2-40B4-BE49-F238E27FC236}">
                        <a16:creationId xmlns:a16="http://schemas.microsoft.com/office/drawing/2014/main" id="{6481BD40-FBD3-47A4-B16E-78A2DBC6A6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3" name="직사각형 462">
                    <a:extLst>
                      <a:ext uri="{FF2B5EF4-FFF2-40B4-BE49-F238E27FC236}">
                        <a16:creationId xmlns:a16="http://schemas.microsoft.com/office/drawing/2014/main" id="{7F0DC6F4-EA7D-45A9-A051-B6DCA77457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4" name="직사각형 463">
                    <a:extLst>
                      <a:ext uri="{FF2B5EF4-FFF2-40B4-BE49-F238E27FC236}">
                        <a16:creationId xmlns:a16="http://schemas.microsoft.com/office/drawing/2014/main" id="{DDD67D15-0F32-4B15-8E56-7F5280CF3C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5" name="직사각형 464">
                    <a:extLst>
                      <a:ext uri="{FF2B5EF4-FFF2-40B4-BE49-F238E27FC236}">
                        <a16:creationId xmlns:a16="http://schemas.microsoft.com/office/drawing/2014/main" id="{D802DCED-365F-4421-85C5-054E9EAEC0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6" name="직사각형 465">
                    <a:extLst>
                      <a:ext uri="{FF2B5EF4-FFF2-40B4-BE49-F238E27FC236}">
                        <a16:creationId xmlns:a16="http://schemas.microsoft.com/office/drawing/2014/main" id="{9359C789-BC64-4AA6-9646-DA0C3AC922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7" name="직사각형 466">
                    <a:extLst>
                      <a:ext uri="{FF2B5EF4-FFF2-40B4-BE49-F238E27FC236}">
                        <a16:creationId xmlns:a16="http://schemas.microsoft.com/office/drawing/2014/main" id="{204AE4F9-83CC-48FD-AE68-DE65B74F45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8" name="직사각형 467">
                    <a:extLst>
                      <a:ext uri="{FF2B5EF4-FFF2-40B4-BE49-F238E27FC236}">
                        <a16:creationId xmlns:a16="http://schemas.microsoft.com/office/drawing/2014/main" id="{3005156A-DE2D-43B3-9EAE-DA4BF34FEB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9" name="직사각형 468">
                    <a:extLst>
                      <a:ext uri="{FF2B5EF4-FFF2-40B4-BE49-F238E27FC236}">
                        <a16:creationId xmlns:a16="http://schemas.microsoft.com/office/drawing/2014/main" id="{62511D57-BACD-4C7A-8E6D-4521736D55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0" name="직사각형 469">
                    <a:extLst>
                      <a:ext uri="{FF2B5EF4-FFF2-40B4-BE49-F238E27FC236}">
                        <a16:creationId xmlns:a16="http://schemas.microsoft.com/office/drawing/2014/main" id="{685D2291-39E9-481A-920D-156EAD1887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1" name="직사각형 470">
                    <a:extLst>
                      <a:ext uri="{FF2B5EF4-FFF2-40B4-BE49-F238E27FC236}">
                        <a16:creationId xmlns:a16="http://schemas.microsoft.com/office/drawing/2014/main" id="{E53F76EA-3675-426C-91A1-0277AA98FC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2" name="직사각형 471">
                    <a:extLst>
                      <a:ext uri="{FF2B5EF4-FFF2-40B4-BE49-F238E27FC236}">
                        <a16:creationId xmlns:a16="http://schemas.microsoft.com/office/drawing/2014/main" id="{B8809792-65E6-4396-920E-7F2FE55F8A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3" name="직사각형 472">
                    <a:extLst>
                      <a:ext uri="{FF2B5EF4-FFF2-40B4-BE49-F238E27FC236}">
                        <a16:creationId xmlns:a16="http://schemas.microsoft.com/office/drawing/2014/main" id="{A05AFB09-E146-4AEC-A503-384566E891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4" name="직사각형 473">
                    <a:extLst>
                      <a:ext uri="{FF2B5EF4-FFF2-40B4-BE49-F238E27FC236}">
                        <a16:creationId xmlns:a16="http://schemas.microsoft.com/office/drawing/2014/main" id="{67DC6423-B340-4920-9FA3-D540EAECAD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5" name="직사각형 474">
                    <a:extLst>
                      <a:ext uri="{FF2B5EF4-FFF2-40B4-BE49-F238E27FC236}">
                        <a16:creationId xmlns:a16="http://schemas.microsoft.com/office/drawing/2014/main" id="{8446DFCD-7DAD-4A47-A385-6F1AF27102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6" name="직사각형 475">
                    <a:extLst>
                      <a:ext uri="{FF2B5EF4-FFF2-40B4-BE49-F238E27FC236}">
                        <a16:creationId xmlns:a16="http://schemas.microsoft.com/office/drawing/2014/main" id="{22783357-9EEE-4656-B972-E0B564CAFF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7" name="직사각형 476">
                    <a:extLst>
                      <a:ext uri="{FF2B5EF4-FFF2-40B4-BE49-F238E27FC236}">
                        <a16:creationId xmlns:a16="http://schemas.microsoft.com/office/drawing/2014/main" id="{1F4B1095-C951-4525-B1DD-A235846475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8" name="직사각형 477">
                    <a:extLst>
                      <a:ext uri="{FF2B5EF4-FFF2-40B4-BE49-F238E27FC236}">
                        <a16:creationId xmlns:a16="http://schemas.microsoft.com/office/drawing/2014/main" id="{12AB4A18-6D55-4FBD-B369-1D9B35BFAF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9" name="직사각형 478">
                    <a:extLst>
                      <a:ext uri="{FF2B5EF4-FFF2-40B4-BE49-F238E27FC236}">
                        <a16:creationId xmlns:a16="http://schemas.microsoft.com/office/drawing/2014/main" id="{07D428FB-3ADB-4029-B8C4-4C8AC17327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0" name="직사각형 479">
                    <a:extLst>
                      <a:ext uri="{FF2B5EF4-FFF2-40B4-BE49-F238E27FC236}">
                        <a16:creationId xmlns:a16="http://schemas.microsoft.com/office/drawing/2014/main" id="{9C53BDF9-7D60-45FE-8256-736D6A9C89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1" name="직사각형 480">
                    <a:extLst>
                      <a:ext uri="{FF2B5EF4-FFF2-40B4-BE49-F238E27FC236}">
                        <a16:creationId xmlns:a16="http://schemas.microsoft.com/office/drawing/2014/main" id="{241BA243-6114-4B5A-9042-41F8BE0315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2" name="직사각형 481">
                    <a:extLst>
                      <a:ext uri="{FF2B5EF4-FFF2-40B4-BE49-F238E27FC236}">
                        <a16:creationId xmlns:a16="http://schemas.microsoft.com/office/drawing/2014/main" id="{F1157460-0F64-44B7-B32E-83A1DC2387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3" name="직사각형 482">
                    <a:extLst>
                      <a:ext uri="{FF2B5EF4-FFF2-40B4-BE49-F238E27FC236}">
                        <a16:creationId xmlns:a16="http://schemas.microsoft.com/office/drawing/2014/main" id="{72BAA496-1B26-4E6D-A5E6-A35B6BA0A6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4" name="직사각형 483">
                    <a:extLst>
                      <a:ext uri="{FF2B5EF4-FFF2-40B4-BE49-F238E27FC236}">
                        <a16:creationId xmlns:a16="http://schemas.microsoft.com/office/drawing/2014/main" id="{A4120430-D90B-4F98-8C68-F7C9AB2089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5" name="직사각형 484">
                    <a:extLst>
                      <a:ext uri="{FF2B5EF4-FFF2-40B4-BE49-F238E27FC236}">
                        <a16:creationId xmlns:a16="http://schemas.microsoft.com/office/drawing/2014/main" id="{EF182F4F-8B66-41BC-AE31-6C49F8991B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6" name="직사각형 485">
                    <a:extLst>
                      <a:ext uri="{FF2B5EF4-FFF2-40B4-BE49-F238E27FC236}">
                        <a16:creationId xmlns:a16="http://schemas.microsoft.com/office/drawing/2014/main" id="{0E004C5D-E1E3-4961-8266-D5D00101AD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7" name="직사각형 486">
                    <a:extLst>
                      <a:ext uri="{FF2B5EF4-FFF2-40B4-BE49-F238E27FC236}">
                        <a16:creationId xmlns:a16="http://schemas.microsoft.com/office/drawing/2014/main" id="{385A0E70-747F-4218-B8EC-AFE0C02AB0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DF30D16B-6ADD-4080-9863-1907B1C188E4}"/>
                    </a:ext>
                  </a:extLst>
                </p:cNvPr>
                <p:cNvGrpSpPr/>
                <p:nvPr userDrawn="1"/>
              </p:nvGrpSpPr>
              <p:grpSpPr>
                <a:xfrm>
                  <a:off x="0" y="384728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430" name="슬라이드 번호 개체 틀 16">
                    <a:extLst>
                      <a:ext uri="{FF2B5EF4-FFF2-40B4-BE49-F238E27FC236}">
                        <a16:creationId xmlns:a16="http://schemas.microsoft.com/office/drawing/2014/main" id="{F670AC4F-0163-4544-9AE7-48990E04740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431" name="직사각형 430">
                    <a:extLst>
                      <a:ext uri="{FF2B5EF4-FFF2-40B4-BE49-F238E27FC236}">
                        <a16:creationId xmlns:a16="http://schemas.microsoft.com/office/drawing/2014/main" id="{353FB1FC-97DE-4901-B926-B0ACDD5946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2" name="직사각형 431">
                    <a:extLst>
                      <a:ext uri="{FF2B5EF4-FFF2-40B4-BE49-F238E27FC236}">
                        <a16:creationId xmlns:a16="http://schemas.microsoft.com/office/drawing/2014/main" id="{7477C423-FF9A-490F-B443-58512007C4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3" name="직사각형 432">
                    <a:extLst>
                      <a:ext uri="{FF2B5EF4-FFF2-40B4-BE49-F238E27FC236}">
                        <a16:creationId xmlns:a16="http://schemas.microsoft.com/office/drawing/2014/main" id="{0C694BD2-DEB9-472C-923C-30E63CEDEE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4" name="직사각형 433">
                    <a:extLst>
                      <a:ext uri="{FF2B5EF4-FFF2-40B4-BE49-F238E27FC236}">
                        <a16:creationId xmlns:a16="http://schemas.microsoft.com/office/drawing/2014/main" id="{C42D6937-69E8-4D0C-B11B-9CE66BC2AB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5" name="직사각형 434">
                    <a:extLst>
                      <a:ext uri="{FF2B5EF4-FFF2-40B4-BE49-F238E27FC236}">
                        <a16:creationId xmlns:a16="http://schemas.microsoft.com/office/drawing/2014/main" id="{8E8EB433-2162-4F05-9831-86FB6310FD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6" name="직사각형 435">
                    <a:extLst>
                      <a:ext uri="{FF2B5EF4-FFF2-40B4-BE49-F238E27FC236}">
                        <a16:creationId xmlns:a16="http://schemas.microsoft.com/office/drawing/2014/main" id="{D9149FF7-A64F-4F14-86D5-64CC21697E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직사각형 436">
                    <a:extLst>
                      <a:ext uri="{FF2B5EF4-FFF2-40B4-BE49-F238E27FC236}">
                        <a16:creationId xmlns:a16="http://schemas.microsoft.com/office/drawing/2014/main" id="{E6A3B5E4-C807-4729-83AC-2837C57858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8" name="직사각형 437">
                    <a:extLst>
                      <a:ext uri="{FF2B5EF4-FFF2-40B4-BE49-F238E27FC236}">
                        <a16:creationId xmlns:a16="http://schemas.microsoft.com/office/drawing/2014/main" id="{76A23A29-5A6A-4157-B470-99A79A77FE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9" name="직사각형 438">
                    <a:extLst>
                      <a:ext uri="{FF2B5EF4-FFF2-40B4-BE49-F238E27FC236}">
                        <a16:creationId xmlns:a16="http://schemas.microsoft.com/office/drawing/2014/main" id="{0CC98C66-C1DB-4AE6-B57D-2E29C0EB80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0" name="직사각형 439">
                    <a:extLst>
                      <a:ext uri="{FF2B5EF4-FFF2-40B4-BE49-F238E27FC236}">
                        <a16:creationId xmlns:a16="http://schemas.microsoft.com/office/drawing/2014/main" id="{719A0743-5488-48C3-AF31-FE0451AA04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1" name="직사각형 440">
                    <a:extLst>
                      <a:ext uri="{FF2B5EF4-FFF2-40B4-BE49-F238E27FC236}">
                        <a16:creationId xmlns:a16="http://schemas.microsoft.com/office/drawing/2014/main" id="{B4FA7F39-7DFE-4849-B657-AF92D62A5C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2" name="직사각형 441">
                    <a:extLst>
                      <a:ext uri="{FF2B5EF4-FFF2-40B4-BE49-F238E27FC236}">
                        <a16:creationId xmlns:a16="http://schemas.microsoft.com/office/drawing/2014/main" id="{49FA0E43-47C9-46AB-B040-D448B52591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3" name="직사각형 442">
                    <a:extLst>
                      <a:ext uri="{FF2B5EF4-FFF2-40B4-BE49-F238E27FC236}">
                        <a16:creationId xmlns:a16="http://schemas.microsoft.com/office/drawing/2014/main" id="{DD39AC6D-F86D-4639-B88A-AAD98AA224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4" name="직사각형 443">
                    <a:extLst>
                      <a:ext uri="{FF2B5EF4-FFF2-40B4-BE49-F238E27FC236}">
                        <a16:creationId xmlns:a16="http://schemas.microsoft.com/office/drawing/2014/main" id="{5051EBE0-9936-449D-8AC8-B9ECA0B872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5" name="직사각형 444">
                    <a:extLst>
                      <a:ext uri="{FF2B5EF4-FFF2-40B4-BE49-F238E27FC236}">
                        <a16:creationId xmlns:a16="http://schemas.microsoft.com/office/drawing/2014/main" id="{B4F81E1F-ED41-4C84-B16D-4799DF53B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6" name="직사각형 445">
                    <a:extLst>
                      <a:ext uri="{FF2B5EF4-FFF2-40B4-BE49-F238E27FC236}">
                        <a16:creationId xmlns:a16="http://schemas.microsoft.com/office/drawing/2014/main" id="{9B96972E-1EB9-4FE4-AE10-C9649EEFF4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7" name="직사각형 446">
                    <a:extLst>
                      <a:ext uri="{FF2B5EF4-FFF2-40B4-BE49-F238E27FC236}">
                        <a16:creationId xmlns:a16="http://schemas.microsoft.com/office/drawing/2014/main" id="{9B0E140D-42B6-4412-8204-B1725B0C62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8" name="직사각형 447">
                    <a:extLst>
                      <a:ext uri="{FF2B5EF4-FFF2-40B4-BE49-F238E27FC236}">
                        <a16:creationId xmlns:a16="http://schemas.microsoft.com/office/drawing/2014/main" id="{3011E0A4-228E-4937-AEAD-176B686954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9" name="직사각형 448">
                    <a:extLst>
                      <a:ext uri="{FF2B5EF4-FFF2-40B4-BE49-F238E27FC236}">
                        <a16:creationId xmlns:a16="http://schemas.microsoft.com/office/drawing/2014/main" id="{9F9EA8D3-0273-43FA-81D5-81CB175F20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0" name="직사각형 449">
                    <a:extLst>
                      <a:ext uri="{FF2B5EF4-FFF2-40B4-BE49-F238E27FC236}">
                        <a16:creationId xmlns:a16="http://schemas.microsoft.com/office/drawing/2014/main" id="{CBAEA841-611D-46E2-BFE5-C9EA3D8721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1" name="직사각형 450">
                    <a:extLst>
                      <a:ext uri="{FF2B5EF4-FFF2-40B4-BE49-F238E27FC236}">
                        <a16:creationId xmlns:a16="http://schemas.microsoft.com/office/drawing/2014/main" id="{28C1CE1E-B4C4-4C0A-805A-E3998EC7C9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2" name="직사각형 451">
                    <a:extLst>
                      <a:ext uri="{FF2B5EF4-FFF2-40B4-BE49-F238E27FC236}">
                        <a16:creationId xmlns:a16="http://schemas.microsoft.com/office/drawing/2014/main" id="{8B8F63D3-13C1-4815-BBF7-640ADDC8DF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3" name="직사각형 452">
                    <a:extLst>
                      <a:ext uri="{FF2B5EF4-FFF2-40B4-BE49-F238E27FC236}">
                        <a16:creationId xmlns:a16="http://schemas.microsoft.com/office/drawing/2014/main" id="{F18AE057-B79C-4FA8-BD38-626DF0A873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4" name="직사각형 453">
                    <a:extLst>
                      <a:ext uri="{FF2B5EF4-FFF2-40B4-BE49-F238E27FC236}">
                        <a16:creationId xmlns:a16="http://schemas.microsoft.com/office/drawing/2014/main" id="{9BB607D8-FE99-4BD3-9F24-C6EB893FA4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5" name="직사각형 454">
                    <a:extLst>
                      <a:ext uri="{FF2B5EF4-FFF2-40B4-BE49-F238E27FC236}">
                        <a16:creationId xmlns:a16="http://schemas.microsoft.com/office/drawing/2014/main" id="{AE382DC2-1D3F-4845-B14D-12E646DF6C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6" name="직사각형 455">
                    <a:extLst>
                      <a:ext uri="{FF2B5EF4-FFF2-40B4-BE49-F238E27FC236}">
                        <a16:creationId xmlns:a16="http://schemas.microsoft.com/office/drawing/2014/main" id="{54A0DE88-BB9B-48BE-904B-5513FBC978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7" name="직사각형 456">
                    <a:extLst>
                      <a:ext uri="{FF2B5EF4-FFF2-40B4-BE49-F238E27FC236}">
                        <a16:creationId xmlns:a16="http://schemas.microsoft.com/office/drawing/2014/main" id="{7ECB2227-68FD-4C1C-B796-1C89A86B46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8" name="직사각형 457">
                    <a:extLst>
                      <a:ext uri="{FF2B5EF4-FFF2-40B4-BE49-F238E27FC236}">
                        <a16:creationId xmlns:a16="http://schemas.microsoft.com/office/drawing/2014/main" id="{D0DA6A15-1D43-494C-999D-80A3F75D4D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15D6EB88-34F4-4D2E-BFFF-6EC2BA7090D8}"/>
                    </a:ext>
                  </a:extLst>
                </p:cNvPr>
                <p:cNvGrpSpPr/>
                <p:nvPr userDrawn="1"/>
              </p:nvGrpSpPr>
              <p:grpSpPr>
                <a:xfrm>
                  <a:off x="0" y="433439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401" name="슬라이드 번호 개체 틀 16">
                    <a:extLst>
                      <a:ext uri="{FF2B5EF4-FFF2-40B4-BE49-F238E27FC236}">
                        <a16:creationId xmlns:a16="http://schemas.microsoft.com/office/drawing/2014/main" id="{631C423E-F462-49FA-B414-CE8554E57A4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402" name="직사각형 401">
                    <a:extLst>
                      <a:ext uri="{FF2B5EF4-FFF2-40B4-BE49-F238E27FC236}">
                        <a16:creationId xmlns:a16="http://schemas.microsoft.com/office/drawing/2014/main" id="{A6EAE880-49FE-4F38-A9EB-4B034A32A1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3" name="직사각형 402">
                    <a:extLst>
                      <a:ext uri="{FF2B5EF4-FFF2-40B4-BE49-F238E27FC236}">
                        <a16:creationId xmlns:a16="http://schemas.microsoft.com/office/drawing/2014/main" id="{366D12FE-397B-4D21-A3A6-C7B3CFA25B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4" name="직사각형 403">
                    <a:extLst>
                      <a:ext uri="{FF2B5EF4-FFF2-40B4-BE49-F238E27FC236}">
                        <a16:creationId xmlns:a16="http://schemas.microsoft.com/office/drawing/2014/main" id="{4583488B-3946-4091-91E0-D58674E825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5" name="직사각형 404">
                    <a:extLst>
                      <a:ext uri="{FF2B5EF4-FFF2-40B4-BE49-F238E27FC236}">
                        <a16:creationId xmlns:a16="http://schemas.microsoft.com/office/drawing/2014/main" id="{AAD40718-9B55-4DA1-852B-82C0E8F9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6" name="직사각형 405">
                    <a:extLst>
                      <a:ext uri="{FF2B5EF4-FFF2-40B4-BE49-F238E27FC236}">
                        <a16:creationId xmlns:a16="http://schemas.microsoft.com/office/drawing/2014/main" id="{08856936-6A35-4B50-BD85-8D7E8BC425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7" name="직사각형 406">
                    <a:extLst>
                      <a:ext uri="{FF2B5EF4-FFF2-40B4-BE49-F238E27FC236}">
                        <a16:creationId xmlns:a16="http://schemas.microsoft.com/office/drawing/2014/main" id="{6E5EC667-E241-4F31-91CE-668A32FEA0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8" name="직사각형 407">
                    <a:extLst>
                      <a:ext uri="{FF2B5EF4-FFF2-40B4-BE49-F238E27FC236}">
                        <a16:creationId xmlns:a16="http://schemas.microsoft.com/office/drawing/2014/main" id="{BCFE4328-909F-496B-ACC5-9A28F1B535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9" name="직사각형 408">
                    <a:extLst>
                      <a:ext uri="{FF2B5EF4-FFF2-40B4-BE49-F238E27FC236}">
                        <a16:creationId xmlns:a16="http://schemas.microsoft.com/office/drawing/2014/main" id="{6B8C80FF-5E6C-4B20-B959-6939C13EC0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0" name="직사각형 409">
                    <a:extLst>
                      <a:ext uri="{FF2B5EF4-FFF2-40B4-BE49-F238E27FC236}">
                        <a16:creationId xmlns:a16="http://schemas.microsoft.com/office/drawing/2014/main" id="{DF74D866-732D-4859-8E48-3F10DD44A5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1" name="직사각형 410">
                    <a:extLst>
                      <a:ext uri="{FF2B5EF4-FFF2-40B4-BE49-F238E27FC236}">
                        <a16:creationId xmlns:a16="http://schemas.microsoft.com/office/drawing/2014/main" id="{41ACADC6-9C15-4413-B7F1-E41EDE4F11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2" name="직사각형 411">
                    <a:extLst>
                      <a:ext uri="{FF2B5EF4-FFF2-40B4-BE49-F238E27FC236}">
                        <a16:creationId xmlns:a16="http://schemas.microsoft.com/office/drawing/2014/main" id="{0394C1A5-3497-47AB-B60B-D96D81D350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3" name="직사각형 412">
                    <a:extLst>
                      <a:ext uri="{FF2B5EF4-FFF2-40B4-BE49-F238E27FC236}">
                        <a16:creationId xmlns:a16="http://schemas.microsoft.com/office/drawing/2014/main" id="{0A55D9BF-E3FC-46FE-8499-9E41DE979B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4" name="직사각형 413">
                    <a:extLst>
                      <a:ext uri="{FF2B5EF4-FFF2-40B4-BE49-F238E27FC236}">
                        <a16:creationId xmlns:a16="http://schemas.microsoft.com/office/drawing/2014/main" id="{67B772C5-052A-43FD-9DFF-F6392F5DFA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5" name="직사각형 414">
                    <a:extLst>
                      <a:ext uri="{FF2B5EF4-FFF2-40B4-BE49-F238E27FC236}">
                        <a16:creationId xmlns:a16="http://schemas.microsoft.com/office/drawing/2014/main" id="{04B854C0-A8B9-48C3-9212-FF2FC07C0D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6" name="직사각형 415">
                    <a:extLst>
                      <a:ext uri="{FF2B5EF4-FFF2-40B4-BE49-F238E27FC236}">
                        <a16:creationId xmlns:a16="http://schemas.microsoft.com/office/drawing/2014/main" id="{F3F27BA0-D369-4849-BDA7-E2D299905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7" name="직사각형 416">
                    <a:extLst>
                      <a:ext uri="{FF2B5EF4-FFF2-40B4-BE49-F238E27FC236}">
                        <a16:creationId xmlns:a16="http://schemas.microsoft.com/office/drawing/2014/main" id="{951D8390-40B4-40B7-B08E-6A0DF01C55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8" name="직사각형 417">
                    <a:extLst>
                      <a:ext uri="{FF2B5EF4-FFF2-40B4-BE49-F238E27FC236}">
                        <a16:creationId xmlns:a16="http://schemas.microsoft.com/office/drawing/2014/main" id="{124EFDAF-FD03-4BF7-BF01-8582FAC676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직사각형 418">
                    <a:extLst>
                      <a:ext uri="{FF2B5EF4-FFF2-40B4-BE49-F238E27FC236}">
                        <a16:creationId xmlns:a16="http://schemas.microsoft.com/office/drawing/2014/main" id="{C54954B9-0C2A-4ABF-897D-372DABF6C3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직사각형 419">
                    <a:extLst>
                      <a:ext uri="{FF2B5EF4-FFF2-40B4-BE49-F238E27FC236}">
                        <a16:creationId xmlns:a16="http://schemas.microsoft.com/office/drawing/2014/main" id="{F8C588E3-B885-490D-8D55-B3411720AC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직사각형 420">
                    <a:extLst>
                      <a:ext uri="{FF2B5EF4-FFF2-40B4-BE49-F238E27FC236}">
                        <a16:creationId xmlns:a16="http://schemas.microsoft.com/office/drawing/2014/main" id="{75481C47-81FD-4D6F-ADEC-3A8BFD7EEF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2" name="직사각형 421">
                    <a:extLst>
                      <a:ext uri="{FF2B5EF4-FFF2-40B4-BE49-F238E27FC236}">
                        <a16:creationId xmlns:a16="http://schemas.microsoft.com/office/drawing/2014/main" id="{229CDDD5-1D73-43A9-9904-683344DE87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직사각형 422">
                    <a:extLst>
                      <a:ext uri="{FF2B5EF4-FFF2-40B4-BE49-F238E27FC236}">
                        <a16:creationId xmlns:a16="http://schemas.microsoft.com/office/drawing/2014/main" id="{A3E5F958-EA63-4762-A7DB-744D7D0185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4" name="직사각형 423">
                    <a:extLst>
                      <a:ext uri="{FF2B5EF4-FFF2-40B4-BE49-F238E27FC236}">
                        <a16:creationId xmlns:a16="http://schemas.microsoft.com/office/drawing/2014/main" id="{37CD3011-CC7D-42F1-9AF0-329DAD386A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직사각형 424">
                    <a:extLst>
                      <a:ext uri="{FF2B5EF4-FFF2-40B4-BE49-F238E27FC236}">
                        <a16:creationId xmlns:a16="http://schemas.microsoft.com/office/drawing/2014/main" id="{3BBAA8F0-014E-4D64-8312-E2ECD4DAE1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6" name="직사각형 425">
                    <a:extLst>
                      <a:ext uri="{FF2B5EF4-FFF2-40B4-BE49-F238E27FC236}">
                        <a16:creationId xmlns:a16="http://schemas.microsoft.com/office/drawing/2014/main" id="{82FCB9A6-017F-4EEA-9640-3BD3009989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7" name="직사각형 426">
                    <a:extLst>
                      <a:ext uri="{FF2B5EF4-FFF2-40B4-BE49-F238E27FC236}">
                        <a16:creationId xmlns:a16="http://schemas.microsoft.com/office/drawing/2014/main" id="{50AECBA0-02C0-45C5-954B-945181766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8" name="직사각형 427">
                    <a:extLst>
                      <a:ext uri="{FF2B5EF4-FFF2-40B4-BE49-F238E27FC236}">
                        <a16:creationId xmlns:a16="http://schemas.microsoft.com/office/drawing/2014/main" id="{371E3DC3-E886-4A15-A4BB-5892152BC8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9" name="직사각형 428">
                    <a:extLst>
                      <a:ext uri="{FF2B5EF4-FFF2-40B4-BE49-F238E27FC236}">
                        <a16:creationId xmlns:a16="http://schemas.microsoft.com/office/drawing/2014/main" id="{A7665D5B-1736-418A-A399-E662CF0987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DED72577-74E6-4ED9-9D72-92DC1E322E7F}"/>
                    </a:ext>
                  </a:extLst>
                </p:cNvPr>
                <p:cNvGrpSpPr/>
                <p:nvPr userDrawn="1"/>
              </p:nvGrpSpPr>
              <p:grpSpPr>
                <a:xfrm>
                  <a:off x="0" y="477877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72" name="슬라이드 번호 개체 틀 16">
                    <a:extLst>
                      <a:ext uri="{FF2B5EF4-FFF2-40B4-BE49-F238E27FC236}">
                        <a16:creationId xmlns:a16="http://schemas.microsoft.com/office/drawing/2014/main" id="{2EE9D148-778A-4C0D-B1B2-7EAD4C00FBD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73" name="직사각형 372">
                    <a:extLst>
                      <a:ext uri="{FF2B5EF4-FFF2-40B4-BE49-F238E27FC236}">
                        <a16:creationId xmlns:a16="http://schemas.microsoft.com/office/drawing/2014/main" id="{90796CDB-6178-4F2B-8FF3-2A34935CB4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" name="직사각형 373">
                    <a:extLst>
                      <a:ext uri="{FF2B5EF4-FFF2-40B4-BE49-F238E27FC236}">
                        <a16:creationId xmlns:a16="http://schemas.microsoft.com/office/drawing/2014/main" id="{2FD64563-1580-4C97-ADB0-8C9E2499A3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" name="직사각형 374">
                    <a:extLst>
                      <a:ext uri="{FF2B5EF4-FFF2-40B4-BE49-F238E27FC236}">
                        <a16:creationId xmlns:a16="http://schemas.microsoft.com/office/drawing/2014/main" id="{D32F8320-E49A-49C8-9F32-82C9176E13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" name="직사각형 375">
                    <a:extLst>
                      <a:ext uri="{FF2B5EF4-FFF2-40B4-BE49-F238E27FC236}">
                        <a16:creationId xmlns:a16="http://schemas.microsoft.com/office/drawing/2014/main" id="{4CA12EF6-1A87-453C-97C9-BAB68D4B7C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" name="직사각형 376">
                    <a:extLst>
                      <a:ext uri="{FF2B5EF4-FFF2-40B4-BE49-F238E27FC236}">
                        <a16:creationId xmlns:a16="http://schemas.microsoft.com/office/drawing/2014/main" id="{6E903AD5-D1E6-45F9-8367-662D758BF4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" name="직사각형 377">
                    <a:extLst>
                      <a:ext uri="{FF2B5EF4-FFF2-40B4-BE49-F238E27FC236}">
                        <a16:creationId xmlns:a16="http://schemas.microsoft.com/office/drawing/2014/main" id="{B12A6DD0-4AC0-4D11-B8E6-01A54146E2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" name="직사각형 378">
                    <a:extLst>
                      <a:ext uri="{FF2B5EF4-FFF2-40B4-BE49-F238E27FC236}">
                        <a16:creationId xmlns:a16="http://schemas.microsoft.com/office/drawing/2014/main" id="{141A7CA1-B7A4-4EC4-9813-72B4F5C9B6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" name="직사각형 379">
                    <a:extLst>
                      <a:ext uri="{FF2B5EF4-FFF2-40B4-BE49-F238E27FC236}">
                        <a16:creationId xmlns:a16="http://schemas.microsoft.com/office/drawing/2014/main" id="{92D0BB94-FD3A-45AE-91A9-7FF46E0ACF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" name="직사각형 380">
                    <a:extLst>
                      <a:ext uri="{FF2B5EF4-FFF2-40B4-BE49-F238E27FC236}">
                        <a16:creationId xmlns:a16="http://schemas.microsoft.com/office/drawing/2014/main" id="{03A9C3A9-592B-4C17-8145-45DC93DFEF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" name="직사각형 381">
                    <a:extLst>
                      <a:ext uri="{FF2B5EF4-FFF2-40B4-BE49-F238E27FC236}">
                        <a16:creationId xmlns:a16="http://schemas.microsoft.com/office/drawing/2014/main" id="{6342D90E-CB14-41B9-813B-01807EB1DA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" name="직사각형 382">
                    <a:extLst>
                      <a:ext uri="{FF2B5EF4-FFF2-40B4-BE49-F238E27FC236}">
                        <a16:creationId xmlns:a16="http://schemas.microsoft.com/office/drawing/2014/main" id="{F8E6CE5F-5745-4D8B-820B-62C8CE8FFB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" name="직사각형 383">
                    <a:extLst>
                      <a:ext uri="{FF2B5EF4-FFF2-40B4-BE49-F238E27FC236}">
                        <a16:creationId xmlns:a16="http://schemas.microsoft.com/office/drawing/2014/main" id="{22F44D6E-21F0-4D4A-A212-BF9319F89E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" name="직사각형 384">
                    <a:extLst>
                      <a:ext uri="{FF2B5EF4-FFF2-40B4-BE49-F238E27FC236}">
                        <a16:creationId xmlns:a16="http://schemas.microsoft.com/office/drawing/2014/main" id="{941BED64-366C-4F60-B44F-E141C5740F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" name="직사각형 385">
                    <a:extLst>
                      <a:ext uri="{FF2B5EF4-FFF2-40B4-BE49-F238E27FC236}">
                        <a16:creationId xmlns:a16="http://schemas.microsoft.com/office/drawing/2014/main" id="{02AA8919-DB0A-474E-AE93-FA011EB54E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" name="직사각형 386">
                    <a:extLst>
                      <a:ext uri="{FF2B5EF4-FFF2-40B4-BE49-F238E27FC236}">
                        <a16:creationId xmlns:a16="http://schemas.microsoft.com/office/drawing/2014/main" id="{39655B7C-613A-43E6-A7F1-487ABAD93F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" name="직사각형 387">
                    <a:extLst>
                      <a:ext uri="{FF2B5EF4-FFF2-40B4-BE49-F238E27FC236}">
                        <a16:creationId xmlns:a16="http://schemas.microsoft.com/office/drawing/2014/main" id="{BA36E6FC-18DD-4AF0-B787-1EAA71AFE6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9" name="직사각형 388">
                    <a:extLst>
                      <a:ext uri="{FF2B5EF4-FFF2-40B4-BE49-F238E27FC236}">
                        <a16:creationId xmlns:a16="http://schemas.microsoft.com/office/drawing/2014/main" id="{C158D243-CEAE-40E0-804A-99C33A59B7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" name="직사각형 389">
                    <a:extLst>
                      <a:ext uri="{FF2B5EF4-FFF2-40B4-BE49-F238E27FC236}">
                        <a16:creationId xmlns:a16="http://schemas.microsoft.com/office/drawing/2014/main" id="{1564486D-95FC-49F4-A55D-3AAE954D3D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1" name="직사각형 390">
                    <a:extLst>
                      <a:ext uri="{FF2B5EF4-FFF2-40B4-BE49-F238E27FC236}">
                        <a16:creationId xmlns:a16="http://schemas.microsoft.com/office/drawing/2014/main" id="{2168895A-B554-4878-B227-54A5C33B60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" name="직사각형 391">
                    <a:extLst>
                      <a:ext uri="{FF2B5EF4-FFF2-40B4-BE49-F238E27FC236}">
                        <a16:creationId xmlns:a16="http://schemas.microsoft.com/office/drawing/2014/main" id="{2698E1ED-D8E2-46FE-986D-54E57FFB12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" name="직사각형 392">
                    <a:extLst>
                      <a:ext uri="{FF2B5EF4-FFF2-40B4-BE49-F238E27FC236}">
                        <a16:creationId xmlns:a16="http://schemas.microsoft.com/office/drawing/2014/main" id="{3F0262B3-3C81-4F15-AF86-B1EFD8FE60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4" name="직사각형 393">
                    <a:extLst>
                      <a:ext uri="{FF2B5EF4-FFF2-40B4-BE49-F238E27FC236}">
                        <a16:creationId xmlns:a16="http://schemas.microsoft.com/office/drawing/2014/main" id="{1CF30B7B-5AEF-4E20-89CD-AD679B5CE6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" name="직사각형 394">
                    <a:extLst>
                      <a:ext uri="{FF2B5EF4-FFF2-40B4-BE49-F238E27FC236}">
                        <a16:creationId xmlns:a16="http://schemas.microsoft.com/office/drawing/2014/main" id="{C2967D76-B0E9-4FA6-8AB4-BF8595FBED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직사각형 395">
                    <a:extLst>
                      <a:ext uri="{FF2B5EF4-FFF2-40B4-BE49-F238E27FC236}">
                        <a16:creationId xmlns:a16="http://schemas.microsoft.com/office/drawing/2014/main" id="{54F34A0A-B6A0-482E-BB8E-56EAC00959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7" name="직사각형 396">
                    <a:extLst>
                      <a:ext uri="{FF2B5EF4-FFF2-40B4-BE49-F238E27FC236}">
                        <a16:creationId xmlns:a16="http://schemas.microsoft.com/office/drawing/2014/main" id="{B6441EBD-4C34-429E-98FB-A684B54E1E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8" name="직사각형 397">
                    <a:extLst>
                      <a:ext uri="{FF2B5EF4-FFF2-40B4-BE49-F238E27FC236}">
                        <a16:creationId xmlns:a16="http://schemas.microsoft.com/office/drawing/2014/main" id="{AE4BCB46-7FD0-460D-8516-57FE737EB2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9" name="직사각형 398">
                    <a:extLst>
                      <a:ext uri="{FF2B5EF4-FFF2-40B4-BE49-F238E27FC236}">
                        <a16:creationId xmlns:a16="http://schemas.microsoft.com/office/drawing/2014/main" id="{8AE84997-0C99-4E4B-8269-C77EB7485C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0" name="직사각형 399">
                    <a:extLst>
                      <a:ext uri="{FF2B5EF4-FFF2-40B4-BE49-F238E27FC236}">
                        <a16:creationId xmlns:a16="http://schemas.microsoft.com/office/drawing/2014/main" id="{8E5FE1F1-000A-4BCB-B3B0-C80D050B3C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4DBC3928-4B4B-4016-9703-88B2CB822D7B}"/>
                    </a:ext>
                  </a:extLst>
                </p:cNvPr>
                <p:cNvGrpSpPr/>
                <p:nvPr userDrawn="1"/>
              </p:nvGrpSpPr>
              <p:grpSpPr>
                <a:xfrm>
                  <a:off x="0" y="526588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43" name="슬라이드 번호 개체 틀 16">
                    <a:extLst>
                      <a:ext uri="{FF2B5EF4-FFF2-40B4-BE49-F238E27FC236}">
                        <a16:creationId xmlns:a16="http://schemas.microsoft.com/office/drawing/2014/main" id="{2CBE6069-C906-49CA-9BAE-7815B33ED17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298E4CFE-8395-401A-A454-179BF37CFD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6684D968-7435-4812-B7D8-85B23DFAA7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5E4C414A-4901-4FDA-A45F-6188C2D806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085418E6-C37C-4BA4-A03E-32648EDFD9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4EEFCFFB-5124-4231-9F70-2BF21D7159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96606BCB-2F03-48AC-8B5F-FFD7E61555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" name="직사각형 349">
                    <a:extLst>
                      <a:ext uri="{FF2B5EF4-FFF2-40B4-BE49-F238E27FC236}">
                        <a16:creationId xmlns:a16="http://schemas.microsoft.com/office/drawing/2014/main" id="{45AC3B55-0F3F-4A74-B642-F17F9A85CC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" name="직사각형 350">
                    <a:extLst>
                      <a:ext uri="{FF2B5EF4-FFF2-40B4-BE49-F238E27FC236}">
                        <a16:creationId xmlns:a16="http://schemas.microsoft.com/office/drawing/2014/main" id="{960D2A2E-A2BB-4302-A729-0D10A37F6A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" name="직사각형 351">
                    <a:extLst>
                      <a:ext uri="{FF2B5EF4-FFF2-40B4-BE49-F238E27FC236}">
                        <a16:creationId xmlns:a16="http://schemas.microsoft.com/office/drawing/2014/main" id="{ADDE6D8F-20ED-4A78-94CB-A98CBD826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" name="직사각형 352">
                    <a:extLst>
                      <a:ext uri="{FF2B5EF4-FFF2-40B4-BE49-F238E27FC236}">
                        <a16:creationId xmlns:a16="http://schemas.microsoft.com/office/drawing/2014/main" id="{DD2123AC-FF3F-4D1A-8BE6-E998D94121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" name="직사각형 353">
                    <a:extLst>
                      <a:ext uri="{FF2B5EF4-FFF2-40B4-BE49-F238E27FC236}">
                        <a16:creationId xmlns:a16="http://schemas.microsoft.com/office/drawing/2014/main" id="{7667C8EE-8E9B-4D99-A99B-09D7DF7CB8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" name="직사각형 354">
                    <a:extLst>
                      <a:ext uri="{FF2B5EF4-FFF2-40B4-BE49-F238E27FC236}">
                        <a16:creationId xmlns:a16="http://schemas.microsoft.com/office/drawing/2014/main" id="{8758DC4D-34F4-4D16-9FAE-4B79DD37B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" name="직사각형 355">
                    <a:extLst>
                      <a:ext uri="{FF2B5EF4-FFF2-40B4-BE49-F238E27FC236}">
                        <a16:creationId xmlns:a16="http://schemas.microsoft.com/office/drawing/2014/main" id="{C32D3A3B-189C-4765-9BE4-67A11ED0C6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" name="직사각형 356">
                    <a:extLst>
                      <a:ext uri="{FF2B5EF4-FFF2-40B4-BE49-F238E27FC236}">
                        <a16:creationId xmlns:a16="http://schemas.microsoft.com/office/drawing/2014/main" id="{3FB15BB4-FABA-4D0D-83D2-906C6AD65E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" name="직사각형 357">
                    <a:extLst>
                      <a:ext uri="{FF2B5EF4-FFF2-40B4-BE49-F238E27FC236}">
                        <a16:creationId xmlns:a16="http://schemas.microsoft.com/office/drawing/2014/main" id="{6D5B34EE-6576-47DE-BF51-4E1EFB456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" name="직사각형 358">
                    <a:extLst>
                      <a:ext uri="{FF2B5EF4-FFF2-40B4-BE49-F238E27FC236}">
                        <a16:creationId xmlns:a16="http://schemas.microsoft.com/office/drawing/2014/main" id="{1D02E2B7-074E-4E01-953B-E4CEF92216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" name="직사각형 359">
                    <a:extLst>
                      <a:ext uri="{FF2B5EF4-FFF2-40B4-BE49-F238E27FC236}">
                        <a16:creationId xmlns:a16="http://schemas.microsoft.com/office/drawing/2014/main" id="{2F83757D-E271-459A-B849-2A16B028ED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" name="직사각형 360">
                    <a:extLst>
                      <a:ext uri="{FF2B5EF4-FFF2-40B4-BE49-F238E27FC236}">
                        <a16:creationId xmlns:a16="http://schemas.microsoft.com/office/drawing/2014/main" id="{FB0F1B0F-EF44-4B44-8FBD-A06A93A575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" name="직사각형 361">
                    <a:extLst>
                      <a:ext uri="{FF2B5EF4-FFF2-40B4-BE49-F238E27FC236}">
                        <a16:creationId xmlns:a16="http://schemas.microsoft.com/office/drawing/2014/main" id="{BC4AE84C-3F0F-44D3-B8FC-DABFEC7F9C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" name="직사각형 362">
                    <a:extLst>
                      <a:ext uri="{FF2B5EF4-FFF2-40B4-BE49-F238E27FC236}">
                        <a16:creationId xmlns:a16="http://schemas.microsoft.com/office/drawing/2014/main" id="{F5F51137-624B-41AD-BAC0-D56A0B0E9F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" name="직사각형 363">
                    <a:extLst>
                      <a:ext uri="{FF2B5EF4-FFF2-40B4-BE49-F238E27FC236}">
                        <a16:creationId xmlns:a16="http://schemas.microsoft.com/office/drawing/2014/main" id="{E247B225-294D-4A55-ABD1-ADBEC289BA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" name="직사각형 364">
                    <a:extLst>
                      <a:ext uri="{FF2B5EF4-FFF2-40B4-BE49-F238E27FC236}">
                        <a16:creationId xmlns:a16="http://schemas.microsoft.com/office/drawing/2014/main" id="{B64C3BBD-B6B4-4BB6-9CE3-B9D949B5F0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" name="직사각형 365">
                    <a:extLst>
                      <a:ext uri="{FF2B5EF4-FFF2-40B4-BE49-F238E27FC236}">
                        <a16:creationId xmlns:a16="http://schemas.microsoft.com/office/drawing/2014/main" id="{7492AC77-2F21-4706-B64A-CBD2B142CC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" name="직사각형 366">
                    <a:extLst>
                      <a:ext uri="{FF2B5EF4-FFF2-40B4-BE49-F238E27FC236}">
                        <a16:creationId xmlns:a16="http://schemas.microsoft.com/office/drawing/2014/main" id="{2C40A758-1FBC-499D-8ECE-0E20ACA469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" name="직사각형 367">
                    <a:extLst>
                      <a:ext uri="{FF2B5EF4-FFF2-40B4-BE49-F238E27FC236}">
                        <a16:creationId xmlns:a16="http://schemas.microsoft.com/office/drawing/2014/main" id="{FCAF2A02-7319-45A0-B456-49DD374910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" name="직사각형 368">
                    <a:extLst>
                      <a:ext uri="{FF2B5EF4-FFF2-40B4-BE49-F238E27FC236}">
                        <a16:creationId xmlns:a16="http://schemas.microsoft.com/office/drawing/2014/main" id="{D21CA58B-8D6C-4BBC-B433-162C462D53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" name="직사각형 369">
                    <a:extLst>
                      <a:ext uri="{FF2B5EF4-FFF2-40B4-BE49-F238E27FC236}">
                        <a16:creationId xmlns:a16="http://schemas.microsoft.com/office/drawing/2014/main" id="{36AE9AE5-C9DA-4453-A3F6-5D3BA18220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" name="직사각형 370">
                    <a:extLst>
                      <a:ext uri="{FF2B5EF4-FFF2-40B4-BE49-F238E27FC236}">
                        <a16:creationId xmlns:a16="http://schemas.microsoft.com/office/drawing/2014/main" id="{0C52BDFC-53E9-4E01-A5D7-7C4CE14386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B24C6632-6F9F-483B-8EDA-6334540D1AE9}"/>
                    </a:ext>
                  </a:extLst>
                </p:cNvPr>
                <p:cNvGrpSpPr/>
                <p:nvPr userDrawn="1"/>
              </p:nvGrpSpPr>
              <p:grpSpPr>
                <a:xfrm>
                  <a:off x="0" y="575299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14" name="슬라이드 번호 개체 틀 16">
                    <a:extLst>
                      <a:ext uri="{FF2B5EF4-FFF2-40B4-BE49-F238E27FC236}">
                        <a16:creationId xmlns:a16="http://schemas.microsoft.com/office/drawing/2014/main" id="{B5ABB932-E2CF-4434-9731-9F36B408F77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15" name="직사각형 314">
                    <a:extLst>
                      <a:ext uri="{FF2B5EF4-FFF2-40B4-BE49-F238E27FC236}">
                        <a16:creationId xmlns:a16="http://schemas.microsoft.com/office/drawing/2014/main" id="{ED1276EF-F429-4CEE-835F-346196D320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" name="직사각형 315">
                    <a:extLst>
                      <a:ext uri="{FF2B5EF4-FFF2-40B4-BE49-F238E27FC236}">
                        <a16:creationId xmlns:a16="http://schemas.microsoft.com/office/drawing/2014/main" id="{C1FEA3A5-A586-4C7F-BDFA-4C5EDD4B7D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" name="직사각형 316">
                    <a:extLst>
                      <a:ext uri="{FF2B5EF4-FFF2-40B4-BE49-F238E27FC236}">
                        <a16:creationId xmlns:a16="http://schemas.microsoft.com/office/drawing/2014/main" id="{5C7F562F-BB07-4C96-9ED3-F9AB642DBD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A06E9B5-CDB2-487E-AA7F-002F9D6DA6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79869F07-CDBD-4F38-9B3F-0FB2CE492C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00FAB0CD-7048-4B48-AC0A-B5B4C03A83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ABF4D715-B608-4604-AF13-8D124DB95B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D3187B8-10AA-4276-BAC5-E425A9977E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C2395A4-D364-4A6E-B6F9-225626965C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87335348-23C0-4796-BBBA-F430D339F7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3C7C4533-7DFF-4BCC-AF72-FE8BC92290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6C3BAB57-21D5-4834-B157-0B5E870542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93F65895-1645-45A4-94AC-2CFC5C0703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97B965C-C737-4D6E-88EF-8A6498F29D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A1D04DFC-8070-4BD2-9D6E-44048EA542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BAEAF92A-9CBA-4F8D-97D1-4FB7DE5D6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BA8C06A2-B769-46CA-97F5-4AD271D1DD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4EC4E2C3-016A-46F1-B1F6-6E63EDD299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8AD3518A-F33B-4D52-AADC-2A91F52680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3970C49B-0B03-400A-9CDA-3737982CC6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E8F9E3FF-4701-44CF-9FAB-8278C67D26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D8B83000-8ED9-4E38-9758-2946BEF22C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357B1E4B-D522-4DBF-9F51-D19679B9AE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A1A7DEDB-ECE7-40B4-8779-4B82AF321C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0AE33B2B-FD7D-4AE6-B46F-B60C085298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BD818D08-CC1B-4A40-93B4-BBEFA85F09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FF9ACC2-A22A-4B5C-8DB2-DD2DFBE3C9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E2C50631-E675-46F5-B036-F40C971792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05483155-6104-4688-809E-D45D38DE582F}"/>
                    </a:ext>
                  </a:extLst>
                </p:cNvPr>
                <p:cNvGrpSpPr/>
                <p:nvPr userDrawn="1"/>
              </p:nvGrpSpPr>
              <p:grpSpPr>
                <a:xfrm>
                  <a:off x="0" y="6240108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85" name="슬라이드 번호 개체 틀 16">
                    <a:extLst>
                      <a:ext uri="{FF2B5EF4-FFF2-40B4-BE49-F238E27FC236}">
                        <a16:creationId xmlns:a16="http://schemas.microsoft.com/office/drawing/2014/main" id="{9DF61B99-FECD-42A0-892D-74D6F239A8B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86" name="직사각형 285">
                    <a:extLst>
                      <a:ext uri="{FF2B5EF4-FFF2-40B4-BE49-F238E27FC236}">
                        <a16:creationId xmlns:a16="http://schemas.microsoft.com/office/drawing/2014/main" id="{476D372E-0DFD-4C57-94D3-05667A0EAD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25DD04AB-85C6-469F-BC45-76926E9F32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" name="직사각형 287">
                    <a:extLst>
                      <a:ext uri="{FF2B5EF4-FFF2-40B4-BE49-F238E27FC236}">
                        <a16:creationId xmlns:a16="http://schemas.microsoft.com/office/drawing/2014/main" id="{4CC72F88-F13E-4E94-AF4A-9ABE0B748E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22A89403-3E89-4CCE-AD48-3199C9F4E5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" name="직사각형 289">
                    <a:extLst>
                      <a:ext uri="{FF2B5EF4-FFF2-40B4-BE49-F238E27FC236}">
                        <a16:creationId xmlns:a16="http://schemas.microsoft.com/office/drawing/2014/main" id="{F3DB3A67-62A0-4373-AD87-2A905F1869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" name="직사각형 290">
                    <a:extLst>
                      <a:ext uri="{FF2B5EF4-FFF2-40B4-BE49-F238E27FC236}">
                        <a16:creationId xmlns:a16="http://schemas.microsoft.com/office/drawing/2014/main" id="{34532F6E-524D-4B0A-AFF0-0C5F9A4377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" name="직사각형 291">
                    <a:extLst>
                      <a:ext uri="{FF2B5EF4-FFF2-40B4-BE49-F238E27FC236}">
                        <a16:creationId xmlns:a16="http://schemas.microsoft.com/office/drawing/2014/main" id="{3891D4D0-7C04-4515-93D7-D87B84DB2A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" name="직사각형 292">
                    <a:extLst>
                      <a:ext uri="{FF2B5EF4-FFF2-40B4-BE49-F238E27FC236}">
                        <a16:creationId xmlns:a16="http://schemas.microsoft.com/office/drawing/2014/main" id="{39C03E36-FD26-47F5-A311-54A65529E9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" name="직사각형 293">
                    <a:extLst>
                      <a:ext uri="{FF2B5EF4-FFF2-40B4-BE49-F238E27FC236}">
                        <a16:creationId xmlns:a16="http://schemas.microsoft.com/office/drawing/2014/main" id="{61778D0C-A92C-43A8-BF15-CBD4E8C5AA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" name="직사각형 294">
                    <a:extLst>
                      <a:ext uri="{FF2B5EF4-FFF2-40B4-BE49-F238E27FC236}">
                        <a16:creationId xmlns:a16="http://schemas.microsoft.com/office/drawing/2014/main" id="{A15B8876-0B86-4110-B3E6-546A1389F2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" name="직사각형 295">
                    <a:extLst>
                      <a:ext uri="{FF2B5EF4-FFF2-40B4-BE49-F238E27FC236}">
                        <a16:creationId xmlns:a16="http://schemas.microsoft.com/office/drawing/2014/main" id="{F9ECE9E7-F8A6-4421-BDCC-20254BEA2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" name="직사각형 296">
                    <a:extLst>
                      <a:ext uri="{FF2B5EF4-FFF2-40B4-BE49-F238E27FC236}">
                        <a16:creationId xmlns:a16="http://schemas.microsoft.com/office/drawing/2014/main" id="{06094B15-D87E-4C82-925E-D335945D00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" name="직사각형 297">
                    <a:extLst>
                      <a:ext uri="{FF2B5EF4-FFF2-40B4-BE49-F238E27FC236}">
                        <a16:creationId xmlns:a16="http://schemas.microsoft.com/office/drawing/2014/main" id="{3340403B-6728-4E73-BB90-8503269AEC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" name="직사각형 298">
                    <a:extLst>
                      <a:ext uri="{FF2B5EF4-FFF2-40B4-BE49-F238E27FC236}">
                        <a16:creationId xmlns:a16="http://schemas.microsoft.com/office/drawing/2014/main" id="{F9207C39-AE25-484A-92D8-D5E0F117B0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" name="직사각형 299">
                    <a:extLst>
                      <a:ext uri="{FF2B5EF4-FFF2-40B4-BE49-F238E27FC236}">
                        <a16:creationId xmlns:a16="http://schemas.microsoft.com/office/drawing/2014/main" id="{9725161B-9E50-440C-8329-AEDB8E5F7F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" name="직사각형 300">
                    <a:extLst>
                      <a:ext uri="{FF2B5EF4-FFF2-40B4-BE49-F238E27FC236}">
                        <a16:creationId xmlns:a16="http://schemas.microsoft.com/office/drawing/2014/main" id="{039696F3-C356-4476-B5F3-AEF99D3198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" name="직사각형 301">
                    <a:extLst>
                      <a:ext uri="{FF2B5EF4-FFF2-40B4-BE49-F238E27FC236}">
                        <a16:creationId xmlns:a16="http://schemas.microsoft.com/office/drawing/2014/main" id="{DFB7EF24-B402-441E-893B-53E7005F27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" name="직사각형 302">
                    <a:extLst>
                      <a:ext uri="{FF2B5EF4-FFF2-40B4-BE49-F238E27FC236}">
                        <a16:creationId xmlns:a16="http://schemas.microsoft.com/office/drawing/2014/main" id="{41E03750-6CB6-4BB5-B396-0A5B41CDC5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" name="직사각형 303">
                    <a:extLst>
                      <a:ext uri="{FF2B5EF4-FFF2-40B4-BE49-F238E27FC236}">
                        <a16:creationId xmlns:a16="http://schemas.microsoft.com/office/drawing/2014/main" id="{6AC5F350-86C1-4A26-887F-DA5A37970D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" name="직사각형 304">
                    <a:extLst>
                      <a:ext uri="{FF2B5EF4-FFF2-40B4-BE49-F238E27FC236}">
                        <a16:creationId xmlns:a16="http://schemas.microsoft.com/office/drawing/2014/main" id="{65CE8844-0609-4FB6-B282-9B99A7A455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" name="직사각형 305">
                    <a:extLst>
                      <a:ext uri="{FF2B5EF4-FFF2-40B4-BE49-F238E27FC236}">
                        <a16:creationId xmlns:a16="http://schemas.microsoft.com/office/drawing/2014/main" id="{2C3E230F-C57E-46CB-8EAC-81DEF643F0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" name="직사각형 306">
                    <a:extLst>
                      <a:ext uri="{FF2B5EF4-FFF2-40B4-BE49-F238E27FC236}">
                        <a16:creationId xmlns:a16="http://schemas.microsoft.com/office/drawing/2014/main" id="{D83D5513-A6C8-4F2C-AE2C-007B2E8C92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" name="직사각형 307">
                    <a:extLst>
                      <a:ext uri="{FF2B5EF4-FFF2-40B4-BE49-F238E27FC236}">
                        <a16:creationId xmlns:a16="http://schemas.microsoft.com/office/drawing/2014/main" id="{D9813E75-7915-4682-8324-5179C9AEE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" name="직사각형 308">
                    <a:extLst>
                      <a:ext uri="{FF2B5EF4-FFF2-40B4-BE49-F238E27FC236}">
                        <a16:creationId xmlns:a16="http://schemas.microsoft.com/office/drawing/2014/main" id="{6039BEA0-DE59-49DB-BFEF-4BEC3C1E0E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" name="직사각형 309">
                    <a:extLst>
                      <a:ext uri="{FF2B5EF4-FFF2-40B4-BE49-F238E27FC236}">
                        <a16:creationId xmlns:a16="http://schemas.microsoft.com/office/drawing/2014/main" id="{6445F833-F8E8-42E1-84DE-315F81C515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" name="직사각형 310">
                    <a:extLst>
                      <a:ext uri="{FF2B5EF4-FFF2-40B4-BE49-F238E27FC236}">
                        <a16:creationId xmlns:a16="http://schemas.microsoft.com/office/drawing/2014/main" id="{FFA89BEE-BA44-4FE5-B8AA-4143202039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" name="직사각형 311">
                    <a:extLst>
                      <a:ext uri="{FF2B5EF4-FFF2-40B4-BE49-F238E27FC236}">
                        <a16:creationId xmlns:a16="http://schemas.microsoft.com/office/drawing/2014/main" id="{B326E28D-CE15-4D1A-8768-930001721B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" name="직사각형 312">
                    <a:extLst>
                      <a:ext uri="{FF2B5EF4-FFF2-40B4-BE49-F238E27FC236}">
                        <a16:creationId xmlns:a16="http://schemas.microsoft.com/office/drawing/2014/main" id="{B19997D3-9CC7-4EAA-A00E-19AD63E550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501A1D56-F8ED-4867-8DAE-947902503060}"/>
                    </a:ext>
                  </a:extLst>
                </p:cNvPr>
                <p:cNvGrpSpPr/>
                <p:nvPr userDrawn="1"/>
              </p:nvGrpSpPr>
              <p:grpSpPr>
                <a:xfrm>
                  <a:off x="0" y="0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56" name="슬라이드 번호 개체 틀 16">
                    <a:extLst>
                      <a:ext uri="{FF2B5EF4-FFF2-40B4-BE49-F238E27FC236}">
                        <a16:creationId xmlns:a16="http://schemas.microsoft.com/office/drawing/2014/main" id="{F279C0D3-5C25-48ED-90E2-14D7A36C409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57" name="직사각형 256">
                    <a:extLst>
                      <a:ext uri="{FF2B5EF4-FFF2-40B4-BE49-F238E27FC236}">
                        <a16:creationId xmlns:a16="http://schemas.microsoft.com/office/drawing/2014/main" id="{19376C02-4C8A-4F4F-AF38-D36760802E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" name="직사각형 257">
                    <a:extLst>
                      <a:ext uri="{FF2B5EF4-FFF2-40B4-BE49-F238E27FC236}">
                        <a16:creationId xmlns:a16="http://schemas.microsoft.com/office/drawing/2014/main" id="{C3D7460F-E7D3-4FDA-9AE1-213E86D8DF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" name="직사각형 258">
                    <a:extLst>
                      <a:ext uri="{FF2B5EF4-FFF2-40B4-BE49-F238E27FC236}">
                        <a16:creationId xmlns:a16="http://schemas.microsoft.com/office/drawing/2014/main" id="{E98737CE-04AD-4659-A509-C59381F43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" name="직사각형 259">
                    <a:extLst>
                      <a:ext uri="{FF2B5EF4-FFF2-40B4-BE49-F238E27FC236}">
                        <a16:creationId xmlns:a16="http://schemas.microsoft.com/office/drawing/2014/main" id="{041F8D00-A36C-4367-AF7D-4B7E63FBFA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2EFCD84B-BF13-467E-B3F5-A131F66121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" name="직사각형 261">
                    <a:extLst>
                      <a:ext uri="{FF2B5EF4-FFF2-40B4-BE49-F238E27FC236}">
                        <a16:creationId xmlns:a16="http://schemas.microsoft.com/office/drawing/2014/main" id="{10DFB0B0-6E0B-4602-A8CF-22D32928AD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직사각형 262">
                    <a:extLst>
                      <a:ext uri="{FF2B5EF4-FFF2-40B4-BE49-F238E27FC236}">
                        <a16:creationId xmlns:a16="http://schemas.microsoft.com/office/drawing/2014/main" id="{38E06CCE-FFFF-4AD5-A82A-DB04B6EC9B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직사각형 263">
                    <a:extLst>
                      <a:ext uri="{FF2B5EF4-FFF2-40B4-BE49-F238E27FC236}">
                        <a16:creationId xmlns:a16="http://schemas.microsoft.com/office/drawing/2014/main" id="{967D4BCE-7BD7-4D85-B055-AF771C7E06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직사각형 264">
                    <a:extLst>
                      <a:ext uri="{FF2B5EF4-FFF2-40B4-BE49-F238E27FC236}">
                        <a16:creationId xmlns:a16="http://schemas.microsoft.com/office/drawing/2014/main" id="{E26E172B-5D08-4C01-A477-E18732EEA4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" name="직사각형 265">
                    <a:extLst>
                      <a:ext uri="{FF2B5EF4-FFF2-40B4-BE49-F238E27FC236}">
                        <a16:creationId xmlns:a16="http://schemas.microsoft.com/office/drawing/2014/main" id="{92FFDE25-D2E3-40FB-9502-B249286697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" name="직사각형 266">
                    <a:extLst>
                      <a:ext uri="{FF2B5EF4-FFF2-40B4-BE49-F238E27FC236}">
                        <a16:creationId xmlns:a16="http://schemas.microsoft.com/office/drawing/2014/main" id="{8F9FA34B-FB9B-49AD-BA64-90D4CFEBE5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" name="직사각형 267">
                    <a:extLst>
                      <a:ext uri="{FF2B5EF4-FFF2-40B4-BE49-F238E27FC236}">
                        <a16:creationId xmlns:a16="http://schemas.microsoft.com/office/drawing/2014/main" id="{7AEE7EA7-AEA6-43A4-BC12-CAAAEDD2EB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" name="직사각형 268">
                    <a:extLst>
                      <a:ext uri="{FF2B5EF4-FFF2-40B4-BE49-F238E27FC236}">
                        <a16:creationId xmlns:a16="http://schemas.microsoft.com/office/drawing/2014/main" id="{B0F4025C-64AF-4A1D-B4E0-4D5C40A4EE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" name="직사각형 269">
                    <a:extLst>
                      <a:ext uri="{FF2B5EF4-FFF2-40B4-BE49-F238E27FC236}">
                        <a16:creationId xmlns:a16="http://schemas.microsoft.com/office/drawing/2014/main" id="{63964605-FA86-48D1-95FE-73EECC4ED7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" name="직사각형 270">
                    <a:extLst>
                      <a:ext uri="{FF2B5EF4-FFF2-40B4-BE49-F238E27FC236}">
                        <a16:creationId xmlns:a16="http://schemas.microsoft.com/office/drawing/2014/main" id="{2A6BFEC6-EEEF-4489-9DA7-E519773624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" name="직사각형 271">
                    <a:extLst>
                      <a:ext uri="{FF2B5EF4-FFF2-40B4-BE49-F238E27FC236}">
                        <a16:creationId xmlns:a16="http://schemas.microsoft.com/office/drawing/2014/main" id="{155BAB96-E9B1-4DE1-B727-BB21A163B6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" name="직사각형 272">
                    <a:extLst>
                      <a:ext uri="{FF2B5EF4-FFF2-40B4-BE49-F238E27FC236}">
                        <a16:creationId xmlns:a16="http://schemas.microsoft.com/office/drawing/2014/main" id="{4B10590D-1D09-427D-BF13-75C0A2E464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" name="직사각형 273">
                    <a:extLst>
                      <a:ext uri="{FF2B5EF4-FFF2-40B4-BE49-F238E27FC236}">
                        <a16:creationId xmlns:a16="http://schemas.microsoft.com/office/drawing/2014/main" id="{09857A32-F86D-46F7-8238-D7D2347EE3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E7D9E3C7-CD26-4EC2-AFB6-ACC83A525D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" name="직사각형 275">
                    <a:extLst>
                      <a:ext uri="{FF2B5EF4-FFF2-40B4-BE49-F238E27FC236}">
                        <a16:creationId xmlns:a16="http://schemas.microsoft.com/office/drawing/2014/main" id="{766948D4-1964-4BC8-AF7F-054364BA47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E6679EEC-DB75-489E-AB89-964565DEAD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" name="직사각형 277">
                    <a:extLst>
                      <a:ext uri="{FF2B5EF4-FFF2-40B4-BE49-F238E27FC236}">
                        <a16:creationId xmlns:a16="http://schemas.microsoft.com/office/drawing/2014/main" id="{6C7B4C50-B6CF-4529-ADF4-5891C1C521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807E2201-7479-4A25-A0B7-2AAD7ED110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" name="직사각형 279">
                    <a:extLst>
                      <a:ext uri="{FF2B5EF4-FFF2-40B4-BE49-F238E27FC236}">
                        <a16:creationId xmlns:a16="http://schemas.microsoft.com/office/drawing/2014/main" id="{1F65AF0D-BC21-4164-B1E6-E6F5BBFE50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" name="직사각형 280">
                    <a:extLst>
                      <a:ext uri="{FF2B5EF4-FFF2-40B4-BE49-F238E27FC236}">
                        <a16:creationId xmlns:a16="http://schemas.microsoft.com/office/drawing/2014/main" id="{66452A64-B7C7-4ABE-BD2B-08BE66D73C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" name="직사각형 281">
                    <a:extLst>
                      <a:ext uri="{FF2B5EF4-FFF2-40B4-BE49-F238E27FC236}">
                        <a16:creationId xmlns:a16="http://schemas.microsoft.com/office/drawing/2014/main" id="{301AF686-0CD4-4D22-AE58-669C892ABE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" name="직사각형 282">
                    <a:extLst>
                      <a:ext uri="{FF2B5EF4-FFF2-40B4-BE49-F238E27FC236}">
                        <a16:creationId xmlns:a16="http://schemas.microsoft.com/office/drawing/2014/main" id="{29C1CC28-E59B-4630-B01C-555990FB80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" name="직사각형 283">
                    <a:extLst>
                      <a:ext uri="{FF2B5EF4-FFF2-40B4-BE49-F238E27FC236}">
                        <a16:creationId xmlns:a16="http://schemas.microsoft.com/office/drawing/2014/main" id="{2A9FE8FC-E49F-4E65-82FC-3175A3C19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D843E0FB-C7D0-4372-B79C-2C3DEECE7EB5}"/>
                    </a:ext>
                  </a:extLst>
                </p:cNvPr>
                <p:cNvGrpSpPr/>
                <p:nvPr userDrawn="1"/>
              </p:nvGrpSpPr>
              <p:grpSpPr>
                <a:xfrm>
                  <a:off x="0" y="48711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27" name="슬라이드 번호 개체 틀 16">
                    <a:extLst>
                      <a:ext uri="{FF2B5EF4-FFF2-40B4-BE49-F238E27FC236}">
                        <a16:creationId xmlns:a16="http://schemas.microsoft.com/office/drawing/2014/main" id="{B4C38ECD-7DFC-446D-8039-F61A89D3DBB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28" name="직사각형 227">
                    <a:extLst>
                      <a:ext uri="{FF2B5EF4-FFF2-40B4-BE49-F238E27FC236}">
                        <a16:creationId xmlns:a16="http://schemas.microsoft.com/office/drawing/2014/main" id="{77328E51-EF37-4A47-9D22-C2D7917629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" name="직사각형 228">
                    <a:extLst>
                      <a:ext uri="{FF2B5EF4-FFF2-40B4-BE49-F238E27FC236}">
                        <a16:creationId xmlns:a16="http://schemas.microsoft.com/office/drawing/2014/main" id="{4D5D1841-1FD4-44D5-AB3B-7C7CA52E84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" name="직사각형 229">
                    <a:extLst>
                      <a:ext uri="{FF2B5EF4-FFF2-40B4-BE49-F238E27FC236}">
                        <a16:creationId xmlns:a16="http://schemas.microsoft.com/office/drawing/2014/main" id="{15C466C1-5AC9-4CF3-9A58-B01D43A7E4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" name="직사각형 230">
                    <a:extLst>
                      <a:ext uri="{FF2B5EF4-FFF2-40B4-BE49-F238E27FC236}">
                        <a16:creationId xmlns:a16="http://schemas.microsoft.com/office/drawing/2014/main" id="{A955075A-2B3F-453D-811E-EF86EF068D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2" name="직사각형 231">
                    <a:extLst>
                      <a:ext uri="{FF2B5EF4-FFF2-40B4-BE49-F238E27FC236}">
                        <a16:creationId xmlns:a16="http://schemas.microsoft.com/office/drawing/2014/main" id="{29DA531F-6D3C-4462-A423-B407C32992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9F844524-493D-40BA-8E42-BFCE650C82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" name="직사각형 233">
                    <a:extLst>
                      <a:ext uri="{FF2B5EF4-FFF2-40B4-BE49-F238E27FC236}">
                        <a16:creationId xmlns:a16="http://schemas.microsoft.com/office/drawing/2014/main" id="{8A002B67-C859-4BED-BAE7-434E326895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" name="직사각형 234">
                    <a:extLst>
                      <a:ext uri="{FF2B5EF4-FFF2-40B4-BE49-F238E27FC236}">
                        <a16:creationId xmlns:a16="http://schemas.microsoft.com/office/drawing/2014/main" id="{F68EC427-AA36-4D64-8C48-32E671640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" name="직사각형 235">
                    <a:extLst>
                      <a:ext uri="{FF2B5EF4-FFF2-40B4-BE49-F238E27FC236}">
                        <a16:creationId xmlns:a16="http://schemas.microsoft.com/office/drawing/2014/main" id="{D309FE69-FFCA-4233-87E4-011BD98596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" name="직사각형 236">
                    <a:extLst>
                      <a:ext uri="{FF2B5EF4-FFF2-40B4-BE49-F238E27FC236}">
                        <a16:creationId xmlns:a16="http://schemas.microsoft.com/office/drawing/2014/main" id="{AC15F762-E95A-4D45-B7CC-977D5A3D77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" name="직사각형 237">
                    <a:extLst>
                      <a:ext uri="{FF2B5EF4-FFF2-40B4-BE49-F238E27FC236}">
                        <a16:creationId xmlns:a16="http://schemas.microsoft.com/office/drawing/2014/main" id="{E022321C-5146-4639-A8C4-CA5897355C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" name="직사각형 238">
                    <a:extLst>
                      <a:ext uri="{FF2B5EF4-FFF2-40B4-BE49-F238E27FC236}">
                        <a16:creationId xmlns:a16="http://schemas.microsoft.com/office/drawing/2014/main" id="{5E6153DA-EB13-4F84-B848-0962A425F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" name="직사각형 239">
                    <a:extLst>
                      <a:ext uri="{FF2B5EF4-FFF2-40B4-BE49-F238E27FC236}">
                        <a16:creationId xmlns:a16="http://schemas.microsoft.com/office/drawing/2014/main" id="{4C896CA0-8098-4451-8A30-5A6A7CFBEF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" name="직사각형 240">
                    <a:extLst>
                      <a:ext uri="{FF2B5EF4-FFF2-40B4-BE49-F238E27FC236}">
                        <a16:creationId xmlns:a16="http://schemas.microsoft.com/office/drawing/2014/main" id="{69CC1795-39CD-44B1-9394-8BF9CFC0A0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462081DD-E1D3-4E43-9BF2-459B4351C5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45C87B5F-7949-4F33-A387-E091AAB80AC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4" name="직사각형 243">
                    <a:extLst>
                      <a:ext uri="{FF2B5EF4-FFF2-40B4-BE49-F238E27FC236}">
                        <a16:creationId xmlns:a16="http://schemas.microsoft.com/office/drawing/2014/main" id="{686A984B-FFB8-4E5D-B104-5AF344D973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B1254FFB-2AE6-4F59-89D2-2D806D7A62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6" name="직사각형 245">
                    <a:extLst>
                      <a:ext uri="{FF2B5EF4-FFF2-40B4-BE49-F238E27FC236}">
                        <a16:creationId xmlns:a16="http://schemas.microsoft.com/office/drawing/2014/main" id="{FBE61276-2446-40BA-A626-F247C974B4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B340F47A-6049-451A-8469-20DA2317CF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" name="직사각형 247">
                    <a:extLst>
                      <a:ext uri="{FF2B5EF4-FFF2-40B4-BE49-F238E27FC236}">
                        <a16:creationId xmlns:a16="http://schemas.microsoft.com/office/drawing/2014/main" id="{0F8A798F-8781-46EA-8E75-2692F0D2FA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" name="직사각형 248">
                    <a:extLst>
                      <a:ext uri="{FF2B5EF4-FFF2-40B4-BE49-F238E27FC236}">
                        <a16:creationId xmlns:a16="http://schemas.microsoft.com/office/drawing/2014/main" id="{3A6E4E07-132C-4046-B122-5185B988C0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" name="직사각형 249">
                    <a:extLst>
                      <a:ext uri="{FF2B5EF4-FFF2-40B4-BE49-F238E27FC236}">
                        <a16:creationId xmlns:a16="http://schemas.microsoft.com/office/drawing/2014/main" id="{638624AD-4C16-4755-A474-08964E5B0B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1" name="직사각형 250">
                    <a:extLst>
                      <a:ext uri="{FF2B5EF4-FFF2-40B4-BE49-F238E27FC236}">
                        <a16:creationId xmlns:a16="http://schemas.microsoft.com/office/drawing/2014/main" id="{D1456A73-12FA-4518-AA4B-B6B32E35DC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" name="직사각형 251">
                    <a:extLst>
                      <a:ext uri="{FF2B5EF4-FFF2-40B4-BE49-F238E27FC236}">
                        <a16:creationId xmlns:a16="http://schemas.microsoft.com/office/drawing/2014/main" id="{860C98CD-EDA6-495D-813F-8A3F9C82A5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" name="직사각형 252">
                    <a:extLst>
                      <a:ext uri="{FF2B5EF4-FFF2-40B4-BE49-F238E27FC236}">
                        <a16:creationId xmlns:a16="http://schemas.microsoft.com/office/drawing/2014/main" id="{09DA5002-498B-4B0B-A1F0-8A59C37E3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" name="직사각형 253">
                    <a:extLst>
                      <a:ext uri="{FF2B5EF4-FFF2-40B4-BE49-F238E27FC236}">
                        <a16:creationId xmlns:a16="http://schemas.microsoft.com/office/drawing/2014/main" id="{7F27CD27-30F9-4D94-BBB8-DCE4347701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AEB3093F-95D5-450C-8EBD-0CD16142F2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82DEE445-BFB0-47CF-BA50-931019EA7CD1}"/>
                    </a:ext>
                  </a:extLst>
                </p:cNvPr>
                <p:cNvGrpSpPr/>
                <p:nvPr userDrawn="1"/>
              </p:nvGrpSpPr>
              <p:grpSpPr>
                <a:xfrm>
                  <a:off x="0" y="97422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98" name="슬라이드 번호 개체 틀 16">
                    <a:extLst>
                      <a:ext uri="{FF2B5EF4-FFF2-40B4-BE49-F238E27FC236}">
                        <a16:creationId xmlns:a16="http://schemas.microsoft.com/office/drawing/2014/main" id="{68100DA9-5557-43F9-8D34-99A6C2CAD91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99" name="직사각형 198">
                    <a:extLst>
                      <a:ext uri="{FF2B5EF4-FFF2-40B4-BE49-F238E27FC236}">
                        <a16:creationId xmlns:a16="http://schemas.microsoft.com/office/drawing/2014/main" id="{886404F0-21FE-4923-B002-920FA2CFBF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" name="직사각형 199">
                    <a:extLst>
                      <a:ext uri="{FF2B5EF4-FFF2-40B4-BE49-F238E27FC236}">
                        <a16:creationId xmlns:a16="http://schemas.microsoft.com/office/drawing/2014/main" id="{89748E91-AAE1-47F6-8996-407C04DE49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" name="직사각형 200">
                    <a:extLst>
                      <a:ext uri="{FF2B5EF4-FFF2-40B4-BE49-F238E27FC236}">
                        <a16:creationId xmlns:a16="http://schemas.microsoft.com/office/drawing/2014/main" id="{A2DA1EE2-F64B-4AB6-8E89-6211977E39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" name="직사각형 201">
                    <a:extLst>
                      <a:ext uri="{FF2B5EF4-FFF2-40B4-BE49-F238E27FC236}">
                        <a16:creationId xmlns:a16="http://schemas.microsoft.com/office/drawing/2014/main" id="{0189799E-2A0D-40D4-949C-321EEABCF8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" name="직사각형 202">
                    <a:extLst>
                      <a:ext uri="{FF2B5EF4-FFF2-40B4-BE49-F238E27FC236}">
                        <a16:creationId xmlns:a16="http://schemas.microsoft.com/office/drawing/2014/main" id="{1A34D8CA-1EBD-464B-97BF-C3615A7782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" name="직사각형 203">
                    <a:extLst>
                      <a:ext uri="{FF2B5EF4-FFF2-40B4-BE49-F238E27FC236}">
                        <a16:creationId xmlns:a16="http://schemas.microsoft.com/office/drawing/2014/main" id="{1EC44401-2A4B-487E-B31D-95D9C6285E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" name="직사각형 204">
                    <a:extLst>
                      <a:ext uri="{FF2B5EF4-FFF2-40B4-BE49-F238E27FC236}">
                        <a16:creationId xmlns:a16="http://schemas.microsoft.com/office/drawing/2014/main" id="{8B549CF5-957E-473B-9132-F722237A31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" name="직사각형 205">
                    <a:extLst>
                      <a:ext uri="{FF2B5EF4-FFF2-40B4-BE49-F238E27FC236}">
                        <a16:creationId xmlns:a16="http://schemas.microsoft.com/office/drawing/2014/main" id="{1EF65366-AD26-4422-A626-E1B2058474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29FA97CA-C299-45F3-89C9-E6FC664E34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" name="직사각형 207">
                    <a:extLst>
                      <a:ext uri="{FF2B5EF4-FFF2-40B4-BE49-F238E27FC236}">
                        <a16:creationId xmlns:a16="http://schemas.microsoft.com/office/drawing/2014/main" id="{C4EC670F-FA30-4A2D-AF6C-BEBC6C4240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" name="직사각형 208">
                    <a:extLst>
                      <a:ext uri="{FF2B5EF4-FFF2-40B4-BE49-F238E27FC236}">
                        <a16:creationId xmlns:a16="http://schemas.microsoft.com/office/drawing/2014/main" id="{55E8A441-2A4B-4A8C-8F77-5EED28133F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" name="직사각형 209">
                    <a:extLst>
                      <a:ext uri="{FF2B5EF4-FFF2-40B4-BE49-F238E27FC236}">
                        <a16:creationId xmlns:a16="http://schemas.microsoft.com/office/drawing/2014/main" id="{B3BC7147-AF5A-4E64-B953-D8E8CEE3F3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id="{FD2360E9-6B64-4B92-9EF1-FAD1E845A6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" name="직사각형 211">
                    <a:extLst>
                      <a:ext uri="{FF2B5EF4-FFF2-40B4-BE49-F238E27FC236}">
                        <a16:creationId xmlns:a16="http://schemas.microsoft.com/office/drawing/2014/main" id="{2D262DD0-C38B-433E-88E5-A69B6FEB8B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" name="직사각형 212">
                    <a:extLst>
                      <a:ext uri="{FF2B5EF4-FFF2-40B4-BE49-F238E27FC236}">
                        <a16:creationId xmlns:a16="http://schemas.microsoft.com/office/drawing/2014/main" id="{6F5310FB-3A8B-4A39-AFA8-1B94691A3E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" name="직사각형 213">
                    <a:extLst>
                      <a:ext uri="{FF2B5EF4-FFF2-40B4-BE49-F238E27FC236}">
                        <a16:creationId xmlns:a16="http://schemas.microsoft.com/office/drawing/2014/main" id="{00CEA2B3-4F52-4E54-ABCA-75ACAF0ADA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" name="직사각형 214">
                    <a:extLst>
                      <a:ext uri="{FF2B5EF4-FFF2-40B4-BE49-F238E27FC236}">
                        <a16:creationId xmlns:a16="http://schemas.microsoft.com/office/drawing/2014/main" id="{8C0CDB09-AFD7-4334-8643-C69EA1A103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직사각형 215">
                    <a:extLst>
                      <a:ext uri="{FF2B5EF4-FFF2-40B4-BE49-F238E27FC236}">
                        <a16:creationId xmlns:a16="http://schemas.microsoft.com/office/drawing/2014/main" id="{8D5D1E6D-D7E7-4A42-8B85-23A4D1D538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" name="직사각형 216">
                    <a:extLst>
                      <a:ext uri="{FF2B5EF4-FFF2-40B4-BE49-F238E27FC236}">
                        <a16:creationId xmlns:a16="http://schemas.microsoft.com/office/drawing/2014/main" id="{D03F9912-C7D6-41F2-8958-87FD12CE2A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" name="직사각형 217">
                    <a:extLst>
                      <a:ext uri="{FF2B5EF4-FFF2-40B4-BE49-F238E27FC236}">
                        <a16:creationId xmlns:a16="http://schemas.microsoft.com/office/drawing/2014/main" id="{DE344B96-B4B6-4236-88B3-C8D653AB18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" name="직사각형 218">
                    <a:extLst>
                      <a:ext uri="{FF2B5EF4-FFF2-40B4-BE49-F238E27FC236}">
                        <a16:creationId xmlns:a16="http://schemas.microsoft.com/office/drawing/2014/main" id="{487495AF-5DB7-4B72-B4C0-1D9A598054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" name="직사각형 219">
                    <a:extLst>
                      <a:ext uri="{FF2B5EF4-FFF2-40B4-BE49-F238E27FC236}">
                        <a16:creationId xmlns:a16="http://schemas.microsoft.com/office/drawing/2014/main" id="{FC555852-02CE-4A2E-9E56-0406EB167E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" name="직사각형 220">
                    <a:extLst>
                      <a:ext uri="{FF2B5EF4-FFF2-40B4-BE49-F238E27FC236}">
                        <a16:creationId xmlns:a16="http://schemas.microsoft.com/office/drawing/2014/main" id="{31A5972B-9AAD-46A6-A56C-495BC7A066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" name="직사각형 221">
                    <a:extLst>
                      <a:ext uri="{FF2B5EF4-FFF2-40B4-BE49-F238E27FC236}">
                        <a16:creationId xmlns:a16="http://schemas.microsoft.com/office/drawing/2014/main" id="{50FBF55A-B248-41D5-BF4B-327322FDA6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" name="직사각형 222">
                    <a:extLst>
                      <a:ext uri="{FF2B5EF4-FFF2-40B4-BE49-F238E27FC236}">
                        <a16:creationId xmlns:a16="http://schemas.microsoft.com/office/drawing/2014/main" id="{74D075B0-D4F0-436C-8508-BE13E06762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" name="직사각형 223">
                    <a:extLst>
                      <a:ext uri="{FF2B5EF4-FFF2-40B4-BE49-F238E27FC236}">
                        <a16:creationId xmlns:a16="http://schemas.microsoft.com/office/drawing/2014/main" id="{4D7DFCD2-27CF-42C3-8118-ABA6130854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" name="직사각형 224">
                    <a:extLst>
                      <a:ext uri="{FF2B5EF4-FFF2-40B4-BE49-F238E27FC236}">
                        <a16:creationId xmlns:a16="http://schemas.microsoft.com/office/drawing/2014/main" id="{2CF91E65-2143-47CF-83D9-1AD132A6AB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" name="직사각형 225">
                    <a:extLst>
                      <a:ext uri="{FF2B5EF4-FFF2-40B4-BE49-F238E27FC236}">
                        <a16:creationId xmlns:a16="http://schemas.microsoft.com/office/drawing/2014/main" id="{0CC5C2D5-BCDC-42EA-BE37-B5FF5C98A2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3019E8E9-C666-4DB7-83C9-7EF71E19F3D7}"/>
                    </a:ext>
                  </a:extLst>
                </p:cNvPr>
                <p:cNvGrpSpPr/>
                <p:nvPr userDrawn="1"/>
              </p:nvGrpSpPr>
              <p:grpSpPr>
                <a:xfrm>
                  <a:off x="0" y="146133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69" name="슬라이드 번호 개체 틀 16">
                    <a:extLst>
                      <a:ext uri="{FF2B5EF4-FFF2-40B4-BE49-F238E27FC236}">
                        <a16:creationId xmlns:a16="http://schemas.microsoft.com/office/drawing/2014/main" id="{2115679A-83D8-40E4-9942-5731F68B61D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8AEE1357-5F83-48AE-8113-0B12F7D0A4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9E72C2E4-A641-4983-AA34-0F5E120239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38BB1F40-BA79-44D2-9B85-45E1E7A2BE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" name="직사각형 172">
                    <a:extLst>
                      <a:ext uri="{FF2B5EF4-FFF2-40B4-BE49-F238E27FC236}">
                        <a16:creationId xmlns:a16="http://schemas.microsoft.com/office/drawing/2014/main" id="{91472802-B8F5-4FCF-BB66-63DD1F3629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4" name="직사각형 173">
                    <a:extLst>
                      <a:ext uri="{FF2B5EF4-FFF2-40B4-BE49-F238E27FC236}">
                        <a16:creationId xmlns:a16="http://schemas.microsoft.com/office/drawing/2014/main" id="{9038326C-5BB3-4CB8-BF9D-155577C4DC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5" name="직사각형 174">
                    <a:extLst>
                      <a:ext uri="{FF2B5EF4-FFF2-40B4-BE49-F238E27FC236}">
                        <a16:creationId xmlns:a16="http://schemas.microsoft.com/office/drawing/2014/main" id="{FDC67F7F-1153-4D64-BC72-247F7116B1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" name="직사각형 175">
                    <a:extLst>
                      <a:ext uri="{FF2B5EF4-FFF2-40B4-BE49-F238E27FC236}">
                        <a16:creationId xmlns:a16="http://schemas.microsoft.com/office/drawing/2014/main" id="{1C7D9108-F53F-449B-BF9E-EA275022A7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7" name="직사각형 176">
                    <a:extLst>
                      <a:ext uri="{FF2B5EF4-FFF2-40B4-BE49-F238E27FC236}">
                        <a16:creationId xmlns:a16="http://schemas.microsoft.com/office/drawing/2014/main" id="{A32012E4-82F9-4E2C-B77E-913811B1F9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8" name="직사각형 177">
                    <a:extLst>
                      <a:ext uri="{FF2B5EF4-FFF2-40B4-BE49-F238E27FC236}">
                        <a16:creationId xmlns:a16="http://schemas.microsoft.com/office/drawing/2014/main" id="{1AA2DA95-11C8-48AB-B5DD-1866DB7810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" name="직사각형 178">
                    <a:extLst>
                      <a:ext uri="{FF2B5EF4-FFF2-40B4-BE49-F238E27FC236}">
                        <a16:creationId xmlns:a16="http://schemas.microsoft.com/office/drawing/2014/main" id="{51036422-F53E-4425-A265-81D630DAF2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13A297EC-B045-401C-B78C-25BCC83A1C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3B490108-480A-467A-AE05-AAA7FA2881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직사각형 181">
                    <a:extLst>
                      <a:ext uri="{FF2B5EF4-FFF2-40B4-BE49-F238E27FC236}">
                        <a16:creationId xmlns:a16="http://schemas.microsoft.com/office/drawing/2014/main" id="{D457776E-1872-490E-B35B-5F9A7718F4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직사각형 182">
                    <a:extLst>
                      <a:ext uri="{FF2B5EF4-FFF2-40B4-BE49-F238E27FC236}">
                        <a16:creationId xmlns:a16="http://schemas.microsoft.com/office/drawing/2014/main" id="{FEBAB6E2-E204-4AE5-A33A-CFFB9B1842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" name="직사각형 183">
                    <a:extLst>
                      <a:ext uri="{FF2B5EF4-FFF2-40B4-BE49-F238E27FC236}">
                        <a16:creationId xmlns:a16="http://schemas.microsoft.com/office/drawing/2014/main" id="{0D2336D1-4BBC-4C6D-82C5-2B4ECDCF3A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" name="직사각형 184">
                    <a:extLst>
                      <a:ext uri="{FF2B5EF4-FFF2-40B4-BE49-F238E27FC236}">
                        <a16:creationId xmlns:a16="http://schemas.microsoft.com/office/drawing/2014/main" id="{79B620B7-8DC0-42CD-A54C-3AD3C32F31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6" name="직사각형 185">
                    <a:extLst>
                      <a:ext uri="{FF2B5EF4-FFF2-40B4-BE49-F238E27FC236}">
                        <a16:creationId xmlns:a16="http://schemas.microsoft.com/office/drawing/2014/main" id="{0E518B2B-1989-4385-8E63-41003EEC77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" name="직사각형 186">
                    <a:extLst>
                      <a:ext uri="{FF2B5EF4-FFF2-40B4-BE49-F238E27FC236}">
                        <a16:creationId xmlns:a16="http://schemas.microsoft.com/office/drawing/2014/main" id="{A249A515-78A2-4610-8995-F959434A5B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" name="직사각형 187">
                    <a:extLst>
                      <a:ext uri="{FF2B5EF4-FFF2-40B4-BE49-F238E27FC236}">
                        <a16:creationId xmlns:a16="http://schemas.microsoft.com/office/drawing/2014/main" id="{BAC8FC6D-6AAD-4912-BB4D-EEE7C600D5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" name="직사각형 188">
                    <a:extLst>
                      <a:ext uri="{FF2B5EF4-FFF2-40B4-BE49-F238E27FC236}">
                        <a16:creationId xmlns:a16="http://schemas.microsoft.com/office/drawing/2014/main" id="{10855449-3F6A-4BC3-BB47-58F6DB3E33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0" name="직사각형 189">
                    <a:extLst>
                      <a:ext uri="{FF2B5EF4-FFF2-40B4-BE49-F238E27FC236}">
                        <a16:creationId xmlns:a16="http://schemas.microsoft.com/office/drawing/2014/main" id="{56533DC2-A5C7-440E-83DE-F06EA758F4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" name="직사각형 190">
                    <a:extLst>
                      <a:ext uri="{FF2B5EF4-FFF2-40B4-BE49-F238E27FC236}">
                        <a16:creationId xmlns:a16="http://schemas.microsoft.com/office/drawing/2014/main" id="{6F82BB0A-C2FF-461E-8C38-9713923D54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2" name="직사각형 191">
                    <a:extLst>
                      <a:ext uri="{FF2B5EF4-FFF2-40B4-BE49-F238E27FC236}">
                        <a16:creationId xmlns:a16="http://schemas.microsoft.com/office/drawing/2014/main" id="{913D82C9-0DF0-4797-ABE8-936E1EF7A1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직사각형 192">
                    <a:extLst>
                      <a:ext uri="{FF2B5EF4-FFF2-40B4-BE49-F238E27FC236}">
                        <a16:creationId xmlns:a16="http://schemas.microsoft.com/office/drawing/2014/main" id="{7B88C13B-7396-4A2D-9762-8CB38641CE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직사각형 193">
                    <a:extLst>
                      <a:ext uri="{FF2B5EF4-FFF2-40B4-BE49-F238E27FC236}">
                        <a16:creationId xmlns:a16="http://schemas.microsoft.com/office/drawing/2014/main" id="{77F4CCE5-61DB-485F-B1E0-25C13FAC07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" name="직사각형 194">
                    <a:extLst>
                      <a:ext uri="{FF2B5EF4-FFF2-40B4-BE49-F238E27FC236}">
                        <a16:creationId xmlns:a16="http://schemas.microsoft.com/office/drawing/2014/main" id="{638832E3-93D9-4BFB-9DD2-B102D25353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직사각형 195">
                    <a:extLst>
                      <a:ext uri="{FF2B5EF4-FFF2-40B4-BE49-F238E27FC236}">
                        <a16:creationId xmlns:a16="http://schemas.microsoft.com/office/drawing/2014/main" id="{042E6C22-B9A0-48C4-8F3C-E7E7F4A795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3B5D9854-5243-4706-B51D-D97C322B36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755DC0D8-50EF-4DC2-8111-9F83CAC21F70}"/>
                    </a:ext>
                  </a:extLst>
                </p:cNvPr>
                <p:cNvGrpSpPr/>
                <p:nvPr userDrawn="1"/>
              </p:nvGrpSpPr>
              <p:grpSpPr>
                <a:xfrm>
                  <a:off x="0" y="190571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40" name="슬라이드 번호 개체 틀 16">
                    <a:extLst>
                      <a:ext uri="{FF2B5EF4-FFF2-40B4-BE49-F238E27FC236}">
                        <a16:creationId xmlns:a16="http://schemas.microsoft.com/office/drawing/2014/main" id="{FA8C1457-0616-47E6-AE3B-02FED43B951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41" name="직사각형 140">
                    <a:extLst>
                      <a:ext uri="{FF2B5EF4-FFF2-40B4-BE49-F238E27FC236}">
                        <a16:creationId xmlns:a16="http://schemas.microsoft.com/office/drawing/2014/main" id="{D7B7201E-FEEF-4133-A967-92FBBA15E6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" name="직사각형 141">
                    <a:extLst>
                      <a:ext uri="{FF2B5EF4-FFF2-40B4-BE49-F238E27FC236}">
                        <a16:creationId xmlns:a16="http://schemas.microsoft.com/office/drawing/2014/main" id="{D342EC96-7803-44C7-B436-59DF9704FB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" name="직사각형 142">
                    <a:extLst>
                      <a:ext uri="{FF2B5EF4-FFF2-40B4-BE49-F238E27FC236}">
                        <a16:creationId xmlns:a16="http://schemas.microsoft.com/office/drawing/2014/main" id="{CC33A482-5E3D-41ED-ADD9-DC68F469D1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" name="직사각형 143">
                    <a:extLst>
                      <a:ext uri="{FF2B5EF4-FFF2-40B4-BE49-F238E27FC236}">
                        <a16:creationId xmlns:a16="http://schemas.microsoft.com/office/drawing/2014/main" id="{594D1723-64ED-4D93-85AD-95A3649B4E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AFF8D925-2EC3-49C7-A610-EEE7C58CA9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id="{3DEB2597-7E00-4AA7-9685-E1C25DA761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id="{FF65D6B2-1F87-4DD3-BFD9-4FA21EED6D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05D4085C-E74E-4B24-9BEC-0D72ED5D10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9" name="직사각형 148">
                    <a:extLst>
                      <a:ext uri="{FF2B5EF4-FFF2-40B4-BE49-F238E27FC236}">
                        <a16:creationId xmlns:a16="http://schemas.microsoft.com/office/drawing/2014/main" id="{8D18B13C-755E-48CE-B0B6-7BE0CD57A6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3FC48111-8C59-429F-8696-059B289081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7005F29C-A569-455D-A898-7480888B53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B44C8E81-A0DD-49E9-9715-0C4DACAC1F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3CDA716E-B389-4C1D-84A1-CBFC59AE11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D3ED586B-C6CB-458B-BA13-20CE72F1DC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직사각형 154">
                    <a:extLst>
                      <a:ext uri="{FF2B5EF4-FFF2-40B4-BE49-F238E27FC236}">
                        <a16:creationId xmlns:a16="http://schemas.microsoft.com/office/drawing/2014/main" id="{DC0A8FE3-4BFD-4D64-A2E9-CDF5FA6331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직사각형 155">
                    <a:extLst>
                      <a:ext uri="{FF2B5EF4-FFF2-40B4-BE49-F238E27FC236}">
                        <a16:creationId xmlns:a16="http://schemas.microsoft.com/office/drawing/2014/main" id="{8DA8E0AB-BEE9-4D07-805E-0A6C1EB415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직사각형 156">
                    <a:extLst>
                      <a:ext uri="{FF2B5EF4-FFF2-40B4-BE49-F238E27FC236}">
                        <a16:creationId xmlns:a16="http://schemas.microsoft.com/office/drawing/2014/main" id="{64D511A4-582B-4F12-BC29-F8391C07B1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직사각형 157">
                    <a:extLst>
                      <a:ext uri="{FF2B5EF4-FFF2-40B4-BE49-F238E27FC236}">
                        <a16:creationId xmlns:a16="http://schemas.microsoft.com/office/drawing/2014/main" id="{8D6706D2-3D81-4718-A944-DA15F4189D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E586AC58-6A93-4D5C-8C04-A41D2F0ABE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0" name="직사각형 159">
                    <a:extLst>
                      <a:ext uri="{FF2B5EF4-FFF2-40B4-BE49-F238E27FC236}">
                        <a16:creationId xmlns:a16="http://schemas.microsoft.com/office/drawing/2014/main" id="{EFEBEDB8-1466-45B7-9475-709A8695F5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직사각형 160">
                    <a:extLst>
                      <a:ext uri="{FF2B5EF4-FFF2-40B4-BE49-F238E27FC236}">
                        <a16:creationId xmlns:a16="http://schemas.microsoft.com/office/drawing/2014/main" id="{B40482A8-7307-48CF-AD2D-545EA83624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" name="직사각형 161">
                    <a:extLst>
                      <a:ext uri="{FF2B5EF4-FFF2-40B4-BE49-F238E27FC236}">
                        <a16:creationId xmlns:a16="http://schemas.microsoft.com/office/drawing/2014/main" id="{D2C8CF81-9CC9-45B2-ACBA-63541824F2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3E69D1C0-46C2-48BC-A416-DCECCE6973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" name="직사각형 163">
                    <a:extLst>
                      <a:ext uri="{FF2B5EF4-FFF2-40B4-BE49-F238E27FC236}">
                        <a16:creationId xmlns:a16="http://schemas.microsoft.com/office/drawing/2014/main" id="{F70BF766-5E2A-4563-BA8A-C0337F137F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직사각형 164">
                    <a:extLst>
                      <a:ext uri="{FF2B5EF4-FFF2-40B4-BE49-F238E27FC236}">
                        <a16:creationId xmlns:a16="http://schemas.microsoft.com/office/drawing/2014/main" id="{060CC6C1-EF86-45ED-840C-570D7E4565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" name="직사각형 165">
                    <a:extLst>
                      <a:ext uri="{FF2B5EF4-FFF2-40B4-BE49-F238E27FC236}">
                        <a16:creationId xmlns:a16="http://schemas.microsoft.com/office/drawing/2014/main" id="{13D52FA6-759C-4EC0-9F64-FCBB32E467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" name="직사각형 166">
                    <a:extLst>
                      <a:ext uri="{FF2B5EF4-FFF2-40B4-BE49-F238E27FC236}">
                        <a16:creationId xmlns:a16="http://schemas.microsoft.com/office/drawing/2014/main" id="{FBED06DF-A0DB-409A-9914-5CDDAF15E2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" name="직사각형 167">
                    <a:extLst>
                      <a:ext uri="{FF2B5EF4-FFF2-40B4-BE49-F238E27FC236}">
                        <a16:creationId xmlns:a16="http://schemas.microsoft.com/office/drawing/2014/main" id="{093492F8-A9BA-429B-A440-1E96535455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AAA38224-4D61-426F-9F23-16502F622EBA}"/>
                    </a:ext>
                  </a:extLst>
                </p:cNvPr>
                <p:cNvGrpSpPr/>
                <p:nvPr userDrawn="1"/>
              </p:nvGrpSpPr>
              <p:grpSpPr>
                <a:xfrm>
                  <a:off x="0" y="239282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11" name="슬라이드 번호 개체 틀 16">
                    <a:extLst>
                      <a:ext uri="{FF2B5EF4-FFF2-40B4-BE49-F238E27FC236}">
                        <a16:creationId xmlns:a16="http://schemas.microsoft.com/office/drawing/2014/main" id="{81F7E9FC-0FA7-4C93-A103-33C53680D93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D19AA5CF-36A4-4631-8C77-FD8FE9EC99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3" name="직사각형 112">
                    <a:extLst>
                      <a:ext uri="{FF2B5EF4-FFF2-40B4-BE49-F238E27FC236}">
                        <a16:creationId xmlns:a16="http://schemas.microsoft.com/office/drawing/2014/main" id="{FFDC85EE-59CC-4C0C-A50A-D9A9CA56C0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0C13382E-25A5-49AC-890A-0C7A80D714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FC9B9FA1-55C7-4048-9C24-7F49208BCA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직사각형 115">
                    <a:extLst>
                      <a:ext uri="{FF2B5EF4-FFF2-40B4-BE49-F238E27FC236}">
                        <a16:creationId xmlns:a16="http://schemas.microsoft.com/office/drawing/2014/main" id="{8FC8860A-1929-4B53-94CC-CB6E887077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B782EFDD-1350-406C-A2F6-A116CEBC09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직사각형 117">
                    <a:extLst>
                      <a:ext uri="{FF2B5EF4-FFF2-40B4-BE49-F238E27FC236}">
                        <a16:creationId xmlns:a16="http://schemas.microsoft.com/office/drawing/2014/main" id="{A0C40383-5F0F-4C64-A7D8-CE356ACB60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" name="직사각형 118">
                    <a:extLst>
                      <a:ext uri="{FF2B5EF4-FFF2-40B4-BE49-F238E27FC236}">
                        <a16:creationId xmlns:a16="http://schemas.microsoft.com/office/drawing/2014/main" id="{52F701F9-9D06-48CD-8535-F6117CB893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" name="직사각형 119">
                    <a:extLst>
                      <a:ext uri="{FF2B5EF4-FFF2-40B4-BE49-F238E27FC236}">
                        <a16:creationId xmlns:a16="http://schemas.microsoft.com/office/drawing/2014/main" id="{E6225952-ECF7-43EB-B76A-4FEFE591AD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05829B80-D9DB-4421-94DB-7FA86F82A8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8B1AE61A-5C6F-42A5-AC35-A212FDF20B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15DB291B-DDF0-4B77-A34B-F11F045ED0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5991D21B-96B3-410A-87E9-6E197F9DE3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" name="직사각형 124">
                    <a:extLst>
                      <a:ext uri="{FF2B5EF4-FFF2-40B4-BE49-F238E27FC236}">
                        <a16:creationId xmlns:a16="http://schemas.microsoft.com/office/drawing/2014/main" id="{46FDAEC1-49A7-4150-B2DE-BE7D8B522B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직사각형 125">
                    <a:extLst>
                      <a:ext uri="{FF2B5EF4-FFF2-40B4-BE49-F238E27FC236}">
                        <a16:creationId xmlns:a16="http://schemas.microsoft.com/office/drawing/2014/main" id="{416F95E1-E90A-412D-9A91-0FC1BF5C8E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직사각형 126">
                    <a:extLst>
                      <a:ext uri="{FF2B5EF4-FFF2-40B4-BE49-F238E27FC236}">
                        <a16:creationId xmlns:a16="http://schemas.microsoft.com/office/drawing/2014/main" id="{3CD9A277-727B-46DA-9C58-398C3F9ADD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69CF960A-723E-44A2-9F9B-EA7311C230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7187F87B-8C33-4B2E-A065-5F25945835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직사각형 129">
                    <a:extLst>
                      <a:ext uri="{FF2B5EF4-FFF2-40B4-BE49-F238E27FC236}">
                        <a16:creationId xmlns:a16="http://schemas.microsoft.com/office/drawing/2014/main" id="{46311945-EFAD-407D-B1D8-DF824FEA87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직사각형 130">
                    <a:extLst>
                      <a:ext uri="{FF2B5EF4-FFF2-40B4-BE49-F238E27FC236}">
                        <a16:creationId xmlns:a16="http://schemas.microsoft.com/office/drawing/2014/main" id="{8A257509-440C-4D68-ADF2-B14F57F49A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2" name="직사각형 131">
                    <a:extLst>
                      <a:ext uri="{FF2B5EF4-FFF2-40B4-BE49-F238E27FC236}">
                        <a16:creationId xmlns:a16="http://schemas.microsoft.com/office/drawing/2014/main" id="{75080629-05EC-4215-9C12-02901DA33E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" name="직사각형 132">
                    <a:extLst>
                      <a:ext uri="{FF2B5EF4-FFF2-40B4-BE49-F238E27FC236}">
                        <a16:creationId xmlns:a16="http://schemas.microsoft.com/office/drawing/2014/main" id="{898AAE79-DCFB-468E-B3CB-C6340EC7B1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" name="직사각형 133">
                    <a:extLst>
                      <a:ext uri="{FF2B5EF4-FFF2-40B4-BE49-F238E27FC236}">
                        <a16:creationId xmlns:a16="http://schemas.microsoft.com/office/drawing/2014/main" id="{709F3B5B-61A8-49C1-B7D8-B9D2FE26A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" name="직사각형 134">
                    <a:extLst>
                      <a:ext uri="{FF2B5EF4-FFF2-40B4-BE49-F238E27FC236}">
                        <a16:creationId xmlns:a16="http://schemas.microsoft.com/office/drawing/2014/main" id="{F95137D7-BA7E-4225-A2C5-BD00AB7BE3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직사각형 135">
                    <a:extLst>
                      <a:ext uri="{FF2B5EF4-FFF2-40B4-BE49-F238E27FC236}">
                        <a16:creationId xmlns:a16="http://schemas.microsoft.com/office/drawing/2014/main" id="{71902481-8076-4783-893E-958A4BE2FA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343C4F92-83BA-4DF9-8CBE-BC91B7ABD5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E04790A1-630C-408D-A9BF-E514184F53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" name="직사각형 138">
                    <a:extLst>
                      <a:ext uri="{FF2B5EF4-FFF2-40B4-BE49-F238E27FC236}">
                        <a16:creationId xmlns:a16="http://schemas.microsoft.com/office/drawing/2014/main" id="{B2DA435F-BD54-4062-B76B-89ED57E8CA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DB76980-A5CE-43C7-970D-9D4DED6A275A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993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82" name="슬라이드 번호 개체 틀 16">
                    <a:extLst>
                      <a:ext uri="{FF2B5EF4-FFF2-40B4-BE49-F238E27FC236}">
                        <a16:creationId xmlns:a16="http://schemas.microsoft.com/office/drawing/2014/main" id="{3952D963-F035-45FC-9A63-0514375CF82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50EC9C5A-DBE1-4F8D-A27F-6494A804B4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DB00758C-C7D1-4E60-B6D0-3E8DAF4322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FDD352AD-7E86-4F23-A3E5-C0F8B169BF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CF345CCF-07A7-4026-9964-291237CDAA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B05756B-127D-4753-BA03-F9C2014DF8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6F48E6EB-AD0F-45DB-8447-17FD571282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0BB0AF24-5E70-41C6-9E46-566C983F4C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FAC317B1-EC11-4DF9-BB89-CD3A7DC775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037CBB13-CF1E-492A-AB4E-AF6360CCC0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BB4C0CE5-D502-464F-9154-5D19198C83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BB374ADF-9DB8-4F98-AF3D-B2F220A145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B10A3C69-F020-49C1-AB86-52CB3B4AAF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4AB6ECE1-D56D-4A0E-AE69-BBD98B1522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726500BD-369A-43A0-AE35-8A09FD10D7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9C4A825C-BDEE-4F9C-BCD8-DB4F619A5B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8" name="직사각형 97">
                    <a:extLst>
                      <a:ext uri="{FF2B5EF4-FFF2-40B4-BE49-F238E27FC236}">
                        <a16:creationId xmlns:a16="http://schemas.microsoft.com/office/drawing/2014/main" id="{FCC04F7E-CADA-4F1C-BAE1-91E04A6347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9" name="직사각형 98">
                    <a:extLst>
                      <a:ext uri="{FF2B5EF4-FFF2-40B4-BE49-F238E27FC236}">
                        <a16:creationId xmlns:a16="http://schemas.microsoft.com/office/drawing/2014/main" id="{FBFDEF57-4E14-4308-8022-4AA9041CCA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D4B0C29A-F0B4-4202-8E2B-26499D996C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id="{475C3F0E-8E3E-4895-A1EF-3218D4C5C3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직사각형 101">
                    <a:extLst>
                      <a:ext uri="{FF2B5EF4-FFF2-40B4-BE49-F238E27FC236}">
                        <a16:creationId xmlns:a16="http://schemas.microsoft.com/office/drawing/2014/main" id="{1961E359-88C3-4576-AFE0-EE30BEE875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3" name="직사각형 102">
                    <a:extLst>
                      <a:ext uri="{FF2B5EF4-FFF2-40B4-BE49-F238E27FC236}">
                        <a16:creationId xmlns:a16="http://schemas.microsoft.com/office/drawing/2014/main" id="{8A68208B-FB92-4D7E-B635-7F08C72276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" name="직사각형 103">
                    <a:extLst>
                      <a:ext uri="{FF2B5EF4-FFF2-40B4-BE49-F238E27FC236}">
                        <a16:creationId xmlns:a16="http://schemas.microsoft.com/office/drawing/2014/main" id="{18029D3A-2C73-4B3B-97AB-EB17E99886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직사각형 104">
                    <a:extLst>
                      <a:ext uri="{FF2B5EF4-FFF2-40B4-BE49-F238E27FC236}">
                        <a16:creationId xmlns:a16="http://schemas.microsoft.com/office/drawing/2014/main" id="{6CE00EBE-0107-4F6E-90E2-31E3536499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직사각형 105">
                    <a:extLst>
                      <a:ext uri="{FF2B5EF4-FFF2-40B4-BE49-F238E27FC236}">
                        <a16:creationId xmlns:a16="http://schemas.microsoft.com/office/drawing/2014/main" id="{AF7F906D-DF3F-4F1C-887C-79C66DEB30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직사각형 106">
                    <a:extLst>
                      <a:ext uri="{FF2B5EF4-FFF2-40B4-BE49-F238E27FC236}">
                        <a16:creationId xmlns:a16="http://schemas.microsoft.com/office/drawing/2014/main" id="{CAD9EEB4-9406-43F1-B85B-81262F771C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FC939CC0-C479-45BA-8276-24D3F2396A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F279EDCB-5594-4950-9420-EE14F38962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직사각형 109">
                    <a:extLst>
                      <a:ext uri="{FF2B5EF4-FFF2-40B4-BE49-F238E27FC236}">
                        <a16:creationId xmlns:a16="http://schemas.microsoft.com/office/drawing/2014/main" id="{AC41EBDD-219F-46B9-B278-612E36DF2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B98BB278-AD34-4D8A-BA8F-6BC4A03A2321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704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53" name="슬라이드 번호 개체 틀 16">
                    <a:extLst>
                      <a:ext uri="{FF2B5EF4-FFF2-40B4-BE49-F238E27FC236}">
                        <a16:creationId xmlns:a16="http://schemas.microsoft.com/office/drawing/2014/main" id="{36D2D37F-3C64-482F-8ACD-251193F9ABE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23D3362A-8292-44ED-9E6A-3224FEB6E2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CCB20931-B661-4E92-8040-64FC192B93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B979F7DE-5AC7-421F-A265-785BDC3CEF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88DFFD7E-E117-483C-9ABC-6A01974C7C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6484A1D4-7626-4A94-9951-A1A6AA3EEB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ADB0BE6F-D60B-4FC2-B513-91B5224A2C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227DF087-BD84-4407-BA79-478B1CE131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84FEB693-EFE1-4E6D-ABA0-5A16471B24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C3BB296F-02C6-4479-B9E3-DF23D19B23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CCCCC8B0-1A18-477D-A5AA-FF6F6B0CEB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id="{DED5993D-ED88-42C3-8B67-3D80A7166A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id="{A38F23A8-F7EE-47F8-B641-64B29EE378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id="{8300DF7E-1A13-4C16-9206-BB00FD4947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C6E38834-5C3A-4E79-AF7A-64EEC812CD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id="{BACC7D1A-C9C6-4ACB-B914-EE5DA5D534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CE6D90F2-B727-4E46-AFED-FF8281C5F6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직사각형 69">
                    <a:extLst>
                      <a:ext uri="{FF2B5EF4-FFF2-40B4-BE49-F238E27FC236}">
                        <a16:creationId xmlns:a16="http://schemas.microsoft.com/office/drawing/2014/main" id="{ADC7CC18-1018-4638-B47D-20704F3BDA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C8644DE2-A223-4A71-9B5E-E2825D8CAD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6D41546D-37B9-47E9-9C23-6EA5D0CE2F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5E331DE6-B4CC-4BA6-888E-4B9D7DDF67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3ECD2B01-D8B5-4765-9C37-A68C643AB0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70DD937A-BBAE-4013-A846-9106971145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BB721DC7-7EDA-42BC-A531-0D6069B954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81A29F81-7776-428A-ACF6-555C595E5B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3F759188-1887-4AC7-BB6A-F542B2D69E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7FDF2B64-F86C-4BF4-81CA-BE5134A954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8288940D-D047-4718-B55D-3BC86FFE41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0D9AB96C-9D6C-420A-A519-B03952B4B7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1959" name="그룹 1958">
            <a:extLst>
              <a:ext uri="{FF2B5EF4-FFF2-40B4-BE49-F238E27FC236}">
                <a16:creationId xmlns:a16="http://schemas.microsoft.com/office/drawing/2014/main" id="{6BA2F4D9-BAA7-4BBD-9E40-4D2A537113D8}"/>
              </a:ext>
            </a:extLst>
          </p:cNvPr>
          <p:cNvGrpSpPr/>
          <p:nvPr userDrawn="1"/>
        </p:nvGrpSpPr>
        <p:grpSpPr>
          <a:xfrm>
            <a:off x="-7662" y="6401966"/>
            <a:ext cx="12199662" cy="456034"/>
            <a:chOff x="-7662" y="0"/>
            <a:chExt cx="12323488" cy="456034"/>
          </a:xfrm>
        </p:grpSpPr>
        <p:grpSp>
          <p:nvGrpSpPr>
            <p:cNvPr id="1960" name="그룹 1959">
              <a:extLst>
                <a:ext uri="{FF2B5EF4-FFF2-40B4-BE49-F238E27FC236}">
                  <a16:creationId xmlns:a16="http://schemas.microsoft.com/office/drawing/2014/main" id="{5010612D-BB75-4A99-A400-F078C7CC3CE9}"/>
                </a:ext>
              </a:extLst>
            </p:cNvPr>
            <p:cNvGrpSpPr/>
            <p:nvPr userDrawn="1"/>
          </p:nvGrpSpPr>
          <p:grpSpPr>
            <a:xfrm>
              <a:off x="-7662" y="0"/>
              <a:ext cx="8037238" cy="456034"/>
              <a:chOff x="-39408" y="-867"/>
              <a:chExt cx="12575130" cy="692210"/>
            </a:xfrm>
          </p:grpSpPr>
          <p:grpSp>
            <p:nvGrpSpPr>
              <p:cNvPr id="2924" name="그룹 2923">
                <a:extLst>
                  <a:ext uri="{FF2B5EF4-FFF2-40B4-BE49-F238E27FC236}">
                    <a16:creationId xmlns:a16="http://schemas.microsoft.com/office/drawing/2014/main" id="{3B40E753-92B3-45CC-BC52-66D897D39FE2}"/>
                  </a:ext>
                </a:extLst>
              </p:cNvPr>
              <p:cNvGrpSpPr/>
              <p:nvPr userDrawn="1"/>
            </p:nvGrpSpPr>
            <p:grpSpPr>
              <a:xfrm rot="16200000">
                <a:off x="3029972" y="-3070247"/>
                <a:ext cx="692209" cy="6830970"/>
                <a:chOff x="0" y="0"/>
                <a:chExt cx="1050420" cy="6830970"/>
              </a:xfrm>
            </p:grpSpPr>
            <p:grpSp>
              <p:nvGrpSpPr>
                <p:cNvPr id="3406" name="그룹 3405">
                  <a:extLst>
                    <a:ext uri="{FF2B5EF4-FFF2-40B4-BE49-F238E27FC236}">
                      <a16:creationId xmlns:a16="http://schemas.microsoft.com/office/drawing/2014/main" id="{4CBE0700-0877-4E70-845C-E7F8F19E7E03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306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857" name="슬라이드 번호 개체 틀 16">
                    <a:extLst>
                      <a:ext uri="{FF2B5EF4-FFF2-40B4-BE49-F238E27FC236}">
                        <a16:creationId xmlns:a16="http://schemas.microsoft.com/office/drawing/2014/main" id="{A67B1387-4A6B-4299-92F3-C9AF68094AC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858" name="직사각형 3857">
                    <a:extLst>
                      <a:ext uri="{FF2B5EF4-FFF2-40B4-BE49-F238E27FC236}">
                        <a16:creationId xmlns:a16="http://schemas.microsoft.com/office/drawing/2014/main" id="{216208B9-AF00-407A-89D4-B99F8C7F22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9" name="직사각형 3858">
                    <a:extLst>
                      <a:ext uri="{FF2B5EF4-FFF2-40B4-BE49-F238E27FC236}">
                        <a16:creationId xmlns:a16="http://schemas.microsoft.com/office/drawing/2014/main" id="{FA01A721-DF54-4210-9FF7-55D2C4187C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0" name="직사각형 3859">
                    <a:extLst>
                      <a:ext uri="{FF2B5EF4-FFF2-40B4-BE49-F238E27FC236}">
                        <a16:creationId xmlns:a16="http://schemas.microsoft.com/office/drawing/2014/main" id="{80AA9FBA-856A-4217-A35C-05AE280B95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1" name="직사각형 3860">
                    <a:extLst>
                      <a:ext uri="{FF2B5EF4-FFF2-40B4-BE49-F238E27FC236}">
                        <a16:creationId xmlns:a16="http://schemas.microsoft.com/office/drawing/2014/main" id="{FD759084-9EB6-4723-AF39-2EEC7B222A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2" name="직사각형 3861">
                    <a:extLst>
                      <a:ext uri="{FF2B5EF4-FFF2-40B4-BE49-F238E27FC236}">
                        <a16:creationId xmlns:a16="http://schemas.microsoft.com/office/drawing/2014/main" id="{4A2C079F-EB9C-47AC-8621-6AE3389525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3" name="직사각형 3862">
                    <a:extLst>
                      <a:ext uri="{FF2B5EF4-FFF2-40B4-BE49-F238E27FC236}">
                        <a16:creationId xmlns:a16="http://schemas.microsoft.com/office/drawing/2014/main" id="{FF855D68-F247-4C56-8031-CE59303AFB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4" name="직사각형 3863">
                    <a:extLst>
                      <a:ext uri="{FF2B5EF4-FFF2-40B4-BE49-F238E27FC236}">
                        <a16:creationId xmlns:a16="http://schemas.microsoft.com/office/drawing/2014/main" id="{4DEB0E3D-3F59-41BE-A084-B1673A830A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5" name="직사각형 3864">
                    <a:extLst>
                      <a:ext uri="{FF2B5EF4-FFF2-40B4-BE49-F238E27FC236}">
                        <a16:creationId xmlns:a16="http://schemas.microsoft.com/office/drawing/2014/main" id="{BCF66F0C-5AA2-484D-BB63-B8B15AFDC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6" name="직사각형 3865">
                    <a:extLst>
                      <a:ext uri="{FF2B5EF4-FFF2-40B4-BE49-F238E27FC236}">
                        <a16:creationId xmlns:a16="http://schemas.microsoft.com/office/drawing/2014/main" id="{F8E40DB0-4ABA-4C2D-99E4-EBBB252811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7" name="직사각형 3866">
                    <a:extLst>
                      <a:ext uri="{FF2B5EF4-FFF2-40B4-BE49-F238E27FC236}">
                        <a16:creationId xmlns:a16="http://schemas.microsoft.com/office/drawing/2014/main" id="{0834EC24-B184-4B17-877A-F304667875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8" name="직사각형 3867">
                    <a:extLst>
                      <a:ext uri="{FF2B5EF4-FFF2-40B4-BE49-F238E27FC236}">
                        <a16:creationId xmlns:a16="http://schemas.microsoft.com/office/drawing/2014/main" id="{60F22CCA-4922-4381-A0A3-E548882D47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9" name="직사각형 3868">
                    <a:extLst>
                      <a:ext uri="{FF2B5EF4-FFF2-40B4-BE49-F238E27FC236}">
                        <a16:creationId xmlns:a16="http://schemas.microsoft.com/office/drawing/2014/main" id="{F0A73B52-3A9B-4999-A118-48974DDBD6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0" name="직사각형 3869">
                    <a:extLst>
                      <a:ext uri="{FF2B5EF4-FFF2-40B4-BE49-F238E27FC236}">
                        <a16:creationId xmlns:a16="http://schemas.microsoft.com/office/drawing/2014/main" id="{867D3527-23C7-4B75-B95B-9481D4485A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1" name="직사각형 3870">
                    <a:extLst>
                      <a:ext uri="{FF2B5EF4-FFF2-40B4-BE49-F238E27FC236}">
                        <a16:creationId xmlns:a16="http://schemas.microsoft.com/office/drawing/2014/main" id="{9BEE2D78-A389-4D52-9EE0-6905709CF6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2" name="직사각형 3871">
                    <a:extLst>
                      <a:ext uri="{FF2B5EF4-FFF2-40B4-BE49-F238E27FC236}">
                        <a16:creationId xmlns:a16="http://schemas.microsoft.com/office/drawing/2014/main" id="{435D35E5-FB4E-4DA5-A0CA-4632545A60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3" name="직사각형 3872">
                    <a:extLst>
                      <a:ext uri="{FF2B5EF4-FFF2-40B4-BE49-F238E27FC236}">
                        <a16:creationId xmlns:a16="http://schemas.microsoft.com/office/drawing/2014/main" id="{BEBFF939-DE3A-457B-881C-26820385AF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4" name="직사각형 3873">
                    <a:extLst>
                      <a:ext uri="{FF2B5EF4-FFF2-40B4-BE49-F238E27FC236}">
                        <a16:creationId xmlns:a16="http://schemas.microsoft.com/office/drawing/2014/main" id="{6E6C99D7-1974-4EF8-B65B-3BAD51D7EF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5" name="직사각형 3874">
                    <a:extLst>
                      <a:ext uri="{FF2B5EF4-FFF2-40B4-BE49-F238E27FC236}">
                        <a16:creationId xmlns:a16="http://schemas.microsoft.com/office/drawing/2014/main" id="{8D6498F1-8F78-4C37-BC9E-09EFD9239B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6" name="직사각형 3875">
                    <a:extLst>
                      <a:ext uri="{FF2B5EF4-FFF2-40B4-BE49-F238E27FC236}">
                        <a16:creationId xmlns:a16="http://schemas.microsoft.com/office/drawing/2014/main" id="{D2493F0E-9EB0-45EB-B7EC-F1A7414F4A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7" name="직사각형 3876">
                    <a:extLst>
                      <a:ext uri="{FF2B5EF4-FFF2-40B4-BE49-F238E27FC236}">
                        <a16:creationId xmlns:a16="http://schemas.microsoft.com/office/drawing/2014/main" id="{F04BED48-4BA1-463D-ACE8-2D04AF8F38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8" name="직사각형 3877">
                    <a:extLst>
                      <a:ext uri="{FF2B5EF4-FFF2-40B4-BE49-F238E27FC236}">
                        <a16:creationId xmlns:a16="http://schemas.microsoft.com/office/drawing/2014/main" id="{998FEA5D-F443-47ED-8E8C-52CF14EB4F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9" name="직사각형 3878">
                    <a:extLst>
                      <a:ext uri="{FF2B5EF4-FFF2-40B4-BE49-F238E27FC236}">
                        <a16:creationId xmlns:a16="http://schemas.microsoft.com/office/drawing/2014/main" id="{3606811F-921F-44C6-AB2E-53DD916628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0" name="직사각형 3879">
                    <a:extLst>
                      <a:ext uri="{FF2B5EF4-FFF2-40B4-BE49-F238E27FC236}">
                        <a16:creationId xmlns:a16="http://schemas.microsoft.com/office/drawing/2014/main" id="{4209D2D1-7224-49F0-8293-14C5227B6E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1" name="직사각형 3880">
                    <a:extLst>
                      <a:ext uri="{FF2B5EF4-FFF2-40B4-BE49-F238E27FC236}">
                        <a16:creationId xmlns:a16="http://schemas.microsoft.com/office/drawing/2014/main" id="{586BFFAA-1C29-4B47-B5CF-DBA1E6DA3D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2" name="직사각형 3881">
                    <a:extLst>
                      <a:ext uri="{FF2B5EF4-FFF2-40B4-BE49-F238E27FC236}">
                        <a16:creationId xmlns:a16="http://schemas.microsoft.com/office/drawing/2014/main" id="{1E48EBB8-0F7D-4B5A-96BA-8D8C1CA715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3" name="직사각형 3882">
                    <a:extLst>
                      <a:ext uri="{FF2B5EF4-FFF2-40B4-BE49-F238E27FC236}">
                        <a16:creationId xmlns:a16="http://schemas.microsoft.com/office/drawing/2014/main" id="{AE7354F6-6ACA-49CB-B1D1-2629C824F3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4" name="직사각형 3883">
                    <a:extLst>
                      <a:ext uri="{FF2B5EF4-FFF2-40B4-BE49-F238E27FC236}">
                        <a16:creationId xmlns:a16="http://schemas.microsoft.com/office/drawing/2014/main" id="{9610F477-682D-415C-B571-3AE5926E9C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85" name="직사각형 3884">
                    <a:extLst>
                      <a:ext uri="{FF2B5EF4-FFF2-40B4-BE49-F238E27FC236}">
                        <a16:creationId xmlns:a16="http://schemas.microsoft.com/office/drawing/2014/main" id="{E602471C-59EF-48D2-A30D-F59F9812D2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07" name="그룹 3406">
                  <a:extLst>
                    <a:ext uri="{FF2B5EF4-FFF2-40B4-BE49-F238E27FC236}">
                      <a16:creationId xmlns:a16="http://schemas.microsoft.com/office/drawing/2014/main" id="{44E8EABA-CC43-4A49-AAC4-FA9EE2BAB5A5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017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828" name="슬라이드 번호 개체 틀 16">
                    <a:extLst>
                      <a:ext uri="{FF2B5EF4-FFF2-40B4-BE49-F238E27FC236}">
                        <a16:creationId xmlns:a16="http://schemas.microsoft.com/office/drawing/2014/main" id="{88772B39-E724-4952-B9BA-BD77CB2B148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829" name="직사각형 3828">
                    <a:extLst>
                      <a:ext uri="{FF2B5EF4-FFF2-40B4-BE49-F238E27FC236}">
                        <a16:creationId xmlns:a16="http://schemas.microsoft.com/office/drawing/2014/main" id="{A6624F50-63A8-4A75-ACE9-D13BD7E651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0" name="직사각형 3829">
                    <a:extLst>
                      <a:ext uri="{FF2B5EF4-FFF2-40B4-BE49-F238E27FC236}">
                        <a16:creationId xmlns:a16="http://schemas.microsoft.com/office/drawing/2014/main" id="{995FDDCE-021D-4A01-B963-8DD5019FA4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1" name="직사각형 3830">
                    <a:extLst>
                      <a:ext uri="{FF2B5EF4-FFF2-40B4-BE49-F238E27FC236}">
                        <a16:creationId xmlns:a16="http://schemas.microsoft.com/office/drawing/2014/main" id="{1BDB6385-B01F-43C8-94F2-FFCA507AE9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2" name="직사각형 3831">
                    <a:extLst>
                      <a:ext uri="{FF2B5EF4-FFF2-40B4-BE49-F238E27FC236}">
                        <a16:creationId xmlns:a16="http://schemas.microsoft.com/office/drawing/2014/main" id="{B825EF3A-9B5F-4DD8-8182-9A52D8A796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3" name="직사각형 3832">
                    <a:extLst>
                      <a:ext uri="{FF2B5EF4-FFF2-40B4-BE49-F238E27FC236}">
                        <a16:creationId xmlns:a16="http://schemas.microsoft.com/office/drawing/2014/main" id="{811B0EDF-342A-44D9-A579-0C838BA411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4" name="직사각형 3833">
                    <a:extLst>
                      <a:ext uri="{FF2B5EF4-FFF2-40B4-BE49-F238E27FC236}">
                        <a16:creationId xmlns:a16="http://schemas.microsoft.com/office/drawing/2014/main" id="{E45AAEEE-58F5-4F3B-A396-E08837810E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5" name="직사각형 3834">
                    <a:extLst>
                      <a:ext uri="{FF2B5EF4-FFF2-40B4-BE49-F238E27FC236}">
                        <a16:creationId xmlns:a16="http://schemas.microsoft.com/office/drawing/2014/main" id="{B6A6608D-F61D-4CBA-9EAF-EE28B71D4C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6" name="직사각형 3835">
                    <a:extLst>
                      <a:ext uri="{FF2B5EF4-FFF2-40B4-BE49-F238E27FC236}">
                        <a16:creationId xmlns:a16="http://schemas.microsoft.com/office/drawing/2014/main" id="{0F186B31-EC95-44AA-9FE9-8D5A43B747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7" name="직사각형 3836">
                    <a:extLst>
                      <a:ext uri="{FF2B5EF4-FFF2-40B4-BE49-F238E27FC236}">
                        <a16:creationId xmlns:a16="http://schemas.microsoft.com/office/drawing/2014/main" id="{82C8B25E-6917-4F41-897D-1D413C4853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8" name="직사각형 3837">
                    <a:extLst>
                      <a:ext uri="{FF2B5EF4-FFF2-40B4-BE49-F238E27FC236}">
                        <a16:creationId xmlns:a16="http://schemas.microsoft.com/office/drawing/2014/main" id="{ED3FA2F6-5BD5-44BD-B54C-823549860C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9" name="직사각형 3838">
                    <a:extLst>
                      <a:ext uri="{FF2B5EF4-FFF2-40B4-BE49-F238E27FC236}">
                        <a16:creationId xmlns:a16="http://schemas.microsoft.com/office/drawing/2014/main" id="{61FF8948-89F7-4165-A775-F7E31F21E9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0" name="직사각형 3839">
                    <a:extLst>
                      <a:ext uri="{FF2B5EF4-FFF2-40B4-BE49-F238E27FC236}">
                        <a16:creationId xmlns:a16="http://schemas.microsoft.com/office/drawing/2014/main" id="{96B8CC47-A3CD-49C0-8356-D0B622D00B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1" name="직사각형 3840">
                    <a:extLst>
                      <a:ext uri="{FF2B5EF4-FFF2-40B4-BE49-F238E27FC236}">
                        <a16:creationId xmlns:a16="http://schemas.microsoft.com/office/drawing/2014/main" id="{ACB8F210-0439-4262-ADC8-93189E6B2B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2" name="직사각형 3841">
                    <a:extLst>
                      <a:ext uri="{FF2B5EF4-FFF2-40B4-BE49-F238E27FC236}">
                        <a16:creationId xmlns:a16="http://schemas.microsoft.com/office/drawing/2014/main" id="{3023AC03-EB96-41DA-B7E6-85856062F3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3" name="직사각형 3842">
                    <a:extLst>
                      <a:ext uri="{FF2B5EF4-FFF2-40B4-BE49-F238E27FC236}">
                        <a16:creationId xmlns:a16="http://schemas.microsoft.com/office/drawing/2014/main" id="{14D6F3C9-6294-4347-822E-974FAA2C7C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4" name="직사각형 3843">
                    <a:extLst>
                      <a:ext uri="{FF2B5EF4-FFF2-40B4-BE49-F238E27FC236}">
                        <a16:creationId xmlns:a16="http://schemas.microsoft.com/office/drawing/2014/main" id="{3EDDC11E-DAF5-470F-AC3B-268D498F30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5" name="직사각형 3844">
                    <a:extLst>
                      <a:ext uri="{FF2B5EF4-FFF2-40B4-BE49-F238E27FC236}">
                        <a16:creationId xmlns:a16="http://schemas.microsoft.com/office/drawing/2014/main" id="{90A3547A-C634-4B0D-9F0D-D84D886710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6" name="직사각형 3845">
                    <a:extLst>
                      <a:ext uri="{FF2B5EF4-FFF2-40B4-BE49-F238E27FC236}">
                        <a16:creationId xmlns:a16="http://schemas.microsoft.com/office/drawing/2014/main" id="{5EE937FC-D090-48F4-9D36-42DDF66268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7" name="직사각형 3846">
                    <a:extLst>
                      <a:ext uri="{FF2B5EF4-FFF2-40B4-BE49-F238E27FC236}">
                        <a16:creationId xmlns:a16="http://schemas.microsoft.com/office/drawing/2014/main" id="{2870F92D-E297-48C8-A539-4E54B24369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8" name="직사각형 3847">
                    <a:extLst>
                      <a:ext uri="{FF2B5EF4-FFF2-40B4-BE49-F238E27FC236}">
                        <a16:creationId xmlns:a16="http://schemas.microsoft.com/office/drawing/2014/main" id="{6D34E811-BF5C-4596-AED4-784BB2E8A5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9" name="직사각형 3848">
                    <a:extLst>
                      <a:ext uri="{FF2B5EF4-FFF2-40B4-BE49-F238E27FC236}">
                        <a16:creationId xmlns:a16="http://schemas.microsoft.com/office/drawing/2014/main" id="{2EF27177-7873-4260-A98B-C9A9E2D5FC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0" name="직사각형 3849">
                    <a:extLst>
                      <a:ext uri="{FF2B5EF4-FFF2-40B4-BE49-F238E27FC236}">
                        <a16:creationId xmlns:a16="http://schemas.microsoft.com/office/drawing/2014/main" id="{48537415-850F-4C9B-839D-8EB58A532D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1" name="직사각형 3850">
                    <a:extLst>
                      <a:ext uri="{FF2B5EF4-FFF2-40B4-BE49-F238E27FC236}">
                        <a16:creationId xmlns:a16="http://schemas.microsoft.com/office/drawing/2014/main" id="{FAFC0A02-152D-4FD7-B276-D172ECBDD9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2" name="직사각형 3851">
                    <a:extLst>
                      <a:ext uri="{FF2B5EF4-FFF2-40B4-BE49-F238E27FC236}">
                        <a16:creationId xmlns:a16="http://schemas.microsoft.com/office/drawing/2014/main" id="{AE2EC758-C49C-475E-BAAB-A9D0DAA985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3" name="직사각형 3852">
                    <a:extLst>
                      <a:ext uri="{FF2B5EF4-FFF2-40B4-BE49-F238E27FC236}">
                        <a16:creationId xmlns:a16="http://schemas.microsoft.com/office/drawing/2014/main" id="{D79B59B3-C4BB-4792-AE27-CA9445E245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4" name="직사각형 3853">
                    <a:extLst>
                      <a:ext uri="{FF2B5EF4-FFF2-40B4-BE49-F238E27FC236}">
                        <a16:creationId xmlns:a16="http://schemas.microsoft.com/office/drawing/2014/main" id="{FAA0C08B-B615-4A79-8688-F68165C752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5" name="직사각형 3854">
                    <a:extLst>
                      <a:ext uri="{FF2B5EF4-FFF2-40B4-BE49-F238E27FC236}">
                        <a16:creationId xmlns:a16="http://schemas.microsoft.com/office/drawing/2014/main" id="{32960DA1-3E31-41C7-B856-F95781FFC0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6" name="직사각형 3855">
                    <a:extLst>
                      <a:ext uri="{FF2B5EF4-FFF2-40B4-BE49-F238E27FC236}">
                        <a16:creationId xmlns:a16="http://schemas.microsoft.com/office/drawing/2014/main" id="{1E855DED-BC7F-46E8-A1C0-171E306F86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08" name="그룹 3407">
                  <a:extLst>
                    <a:ext uri="{FF2B5EF4-FFF2-40B4-BE49-F238E27FC236}">
                      <a16:creationId xmlns:a16="http://schemas.microsoft.com/office/drawing/2014/main" id="{7EE0B72B-59BE-4D18-8263-E49A6EA914DA}"/>
                    </a:ext>
                  </a:extLst>
                </p:cNvPr>
                <p:cNvGrpSpPr/>
                <p:nvPr userDrawn="1"/>
              </p:nvGrpSpPr>
              <p:grpSpPr>
                <a:xfrm>
                  <a:off x="0" y="384728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799" name="슬라이드 번호 개체 틀 16">
                    <a:extLst>
                      <a:ext uri="{FF2B5EF4-FFF2-40B4-BE49-F238E27FC236}">
                        <a16:creationId xmlns:a16="http://schemas.microsoft.com/office/drawing/2014/main" id="{CF12BC28-06D5-47BB-89EC-BEF3BA07A6A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800" name="직사각형 3799">
                    <a:extLst>
                      <a:ext uri="{FF2B5EF4-FFF2-40B4-BE49-F238E27FC236}">
                        <a16:creationId xmlns:a16="http://schemas.microsoft.com/office/drawing/2014/main" id="{D00586F5-921F-40AB-B653-62BF935254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1" name="직사각형 3800">
                    <a:extLst>
                      <a:ext uri="{FF2B5EF4-FFF2-40B4-BE49-F238E27FC236}">
                        <a16:creationId xmlns:a16="http://schemas.microsoft.com/office/drawing/2014/main" id="{CA9208BF-C133-4193-9740-CE4DC0BB25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2" name="직사각형 3801">
                    <a:extLst>
                      <a:ext uri="{FF2B5EF4-FFF2-40B4-BE49-F238E27FC236}">
                        <a16:creationId xmlns:a16="http://schemas.microsoft.com/office/drawing/2014/main" id="{617D8A9E-2321-44CE-95D5-6B09D543EF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3" name="직사각형 3802">
                    <a:extLst>
                      <a:ext uri="{FF2B5EF4-FFF2-40B4-BE49-F238E27FC236}">
                        <a16:creationId xmlns:a16="http://schemas.microsoft.com/office/drawing/2014/main" id="{03A2E235-95D5-489A-A569-87066FEDEF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4" name="직사각형 3803">
                    <a:extLst>
                      <a:ext uri="{FF2B5EF4-FFF2-40B4-BE49-F238E27FC236}">
                        <a16:creationId xmlns:a16="http://schemas.microsoft.com/office/drawing/2014/main" id="{B46204D7-C0B1-48AF-839E-293A71CC48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5" name="직사각형 3804">
                    <a:extLst>
                      <a:ext uri="{FF2B5EF4-FFF2-40B4-BE49-F238E27FC236}">
                        <a16:creationId xmlns:a16="http://schemas.microsoft.com/office/drawing/2014/main" id="{CE035231-6A11-4A63-8BDB-8CF6E17503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6" name="직사각형 3805">
                    <a:extLst>
                      <a:ext uri="{FF2B5EF4-FFF2-40B4-BE49-F238E27FC236}">
                        <a16:creationId xmlns:a16="http://schemas.microsoft.com/office/drawing/2014/main" id="{1E85A2BF-3DE2-4FF4-9029-712859E647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7" name="직사각형 3806">
                    <a:extLst>
                      <a:ext uri="{FF2B5EF4-FFF2-40B4-BE49-F238E27FC236}">
                        <a16:creationId xmlns:a16="http://schemas.microsoft.com/office/drawing/2014/main" id="{4B7762DE-0C1C-4601-9A3C-351E67A824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8" name="직사각형 3807">
                    <a:extLst>
                      <a:ext uri="{FF2B5EF4-FFF2-40B4-BE49-F238E27FC236}">
                        <a16:creationId xmlns:a16="http://schemas.microsoft.com/office/drawing/2014/main" id="{11B7B5D6-9A1B-482F-967A-B030306757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9" name="직사각형 3808">
                    <a:extLst>
                      <a:ext uri="{FF2B5EF4-FFF2-40B4-BE49-F238E27FC236}">
                        <a16:creationId xmlns:a16="http://schemas.microsoft.com/office/drawing/2014/main" id="{69E758DC-0AC4-41F9-A4B8-61B968EFE4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0" name="직사각형 3809">
                    <a:extLst>
                      <a:ext uri="{FF2B5EF4-FFF2-40B4-BE49-F238E27FC236}">
                        <a16:creationId xmlns:a16="http://schemas.microsoft.com/office/drawing/2014/main" id="{93DCD03D-DE79-4A7A-BA00-6D2CF7600E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1" name="직사각형 3810">
                    <a:extLst>
                      <a:ext uri="{FF2B5EF4-FFF2-40B4-BE49-F238E27FC236}">
                        <a16:creationId xmlns:a16="http://schemas.microsoft.com/office/drawing/2014/main" id="{A8D2C6A8-003A-4636-A6BF-536D0E7681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2" name="직사각형 3811">
                    <a:extLst>
                      <a:ext uri="{FF2B5EF4-FFF2-40B4-BE49-F238E27FC236}">
                        <a16:creationId xmlns:a16="http://schemas.microsoft.com/office/drawing/2014/main" id="{0829F368-C10F-4BF0-A14D-D7AC4C033F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3" name="직사각형 3812">
                    <a:extLst>
                      <a:ext uri="{FF2B5EF4-FFF2-40B4-BE49-F238E27FC236}">
                        <a16:creationId xmlns:a16="http://schemas.microsoft.com/office/drawing/2014/main" id="{1587CB4C-D0A1-45F1-A082-CAED2421E7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4" name="직사각형 3813">
                    <a:extLst>
                      <a:ext uri="{FF2B5EF4-FFF2-40B4-BE49-F238E27FC236}">
                        <a16:creationId xmlns:a16="http://schemas.microsoft.com/office/drawing/2014/main" id="{7D4F56A8-8C0A-42F9-B66E-BDBF4EAD47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5" name="직사각형 3814">
                    <a:extLst>
                      <a:ext uri="{FF2B5EF4-FFF2-40B4-BE49-F238E27FC236}">
                        <a16:creationId xmlns:a16="http://schemas.microsoft.com/office/drawing/2014/main" id="{7E0FF3C4-3FFC-484D-BDF7-3CCC5B0A0B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6" name="직사각형 3815">
                    <a:extLst>
                      <a:ext uri="{FF2B5EF4-FFF2-40B4-BE49-F238E27FC236}">
                        <a16:creationId xmlns:a16="http://schemas.microsoft.com/office/drawing/2014/main" id="{FB0BB359-480C-4B7C-8E69-DBA811FE74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7" name="직사각형 3816">
                    <a:extLst>
                      <a:ext uri="{FF2B5EF4-FFF2-40B4-BE49-F238E27FC236}">
                        <a16:creationId xmlns:a16="http://schemas.microsoft.com/office/drawing/2014/main" id="{740468BA-75A6-4646-95E5-9A1FAAD1AD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8" name="직사각형 3817">
                    <a:extLst>
                      <a:ext uri="{FF2B5EF4-FFF2-40B4-BE49-F238E27FC236}">
                        <a16:creationId xmlns:a16="http://schemas.microsoft.com/office/drawing/2014/main" id="{F6AEB8EC-331C-4392-BB71-A031787312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9" name="직사각형 3818">
                    <a:extLst>
                      <a:ext uri="{FF2B5EF4-FFF2-40B4-BE49-F238E27FC236}">
                        <a16:creationId xmlns:a16="http://schemas.microsoft.com/office/drawing/2014/main" id="{111F4614-B375-46CA-BAF2-DBDA29FC02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0" name="직사각형 3819">
                    <a:extLst>
                      <a:ext uri="{FF2B5EF4-FFF2-40B4-BE49-F238E27FC236}">
                        <a16:creationId xmlns:a16="http://schemas.microsoft.com/office/drawing/2014/main" id="{CA75C867-3B4A-4D9A-900A-5822A8358F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1" name="직사각형 3820">
                    <a:extLst>
                      <a:ext uri="{FF2B5EF4-FFF2-40B4-BE49-F238E27FC236}">
                        <a16:creationId xmlns:a16="http://schemas.microsoft.com/office/drawing/2014/main" id="{A081273C-6F70-4182-A139-3B3EDC70E0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2" name="직사각형 3821">
                    <a:extLst>
                      <a:ext uri="{FF2B5EF4-FFF2-40B4-BE49-F238E27FC236}">
                        <a16:creationId xmlns:a16="http://schemas.microsoft.com/office/drawing/2014/main" id="{99F888F1-FF5E-4598-BF11-A7493C6A5B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3" name="직사각형 3822">
                    <a:extLst>
                      <a:ext uri="{FF2B5EF4-FFF2-40B4-BE49-F238E27FC236}">
                        <a16:creationId xmlns:a16="http://schemas.microsoft.com/office/drawing/2014/main" id="{3F2F9293-A463-41E5-B359-CB6261F684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4" name="직사각형 3823">
                    <a:extLst>
                      <a:ext uri="{FF2B5EF4-FFF2-40B4-BE49-F238E27FC236}">
                        <a16:creationId xmlns:a16="http://schemas.microsoft.com/office/drawing/2014/main" id="{28DB323A-20AE-4DF3-8143-9F9FDE9C9B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5" name="직사각형 3824">
                    <a:extLst>
                      <a:ext uri="{FF2B5EF4-FFF2-40B4-BE49-F238E27FC236}">
                        <a16:creationId xmlns:a16="http://schemas.microsoft.com/office/drawing/2014/main" id="{56F0DD19-75CF-44A8-9D40-961278710F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6" name="직사각형 3825">
                    <a:extLst>
                      <a:ext uri="{FF2B5EF4-FFF2-40B4-BE49-F238E27FC236}">
                        <a16:creationId xmlns:a16="http://schemas.microsoft.com/office/drawing/2014/main" id="{41A84508-9CDE-4C25-A759-AAAE5EA32A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7" name="직사각형 3826">
                    <a:extLst>
                      <a:ext uri="{FF2B5EF4-FFF2-40B4-BE49-F238E27FC236}">
                        <a16:creationId xmlns:a16="http://schemas.microsoft.com/office/drawing/2014/main" id="{F0689650-CA3D-484A-B71E-73AC4C7762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09" name="그룹 3408">
                  <a:extLst>
                    <a:ext uri="{FF2B5EF4-FFF2-40B4-BE49-F238E27FC236}">
                      <a16:creationId xmlns:a16="http://schemas.microsoft.com/office/drawing/2014/main" id="{046C2090-AF6B-43D7-99AB-C6A4C3B58F8B}"/>
                    </a:ext>
                  </a:extLst>
                </p:cNvPr>
                <p:cNvGrpSpPr/>
                <p:nvPr userDrawn="1"/>
              </p:nvGrpSpPr>
              <p:grpSpPr>
                <a:xfrm>
                  <a:off x="0" y="4334396"/>
                  <a:ext cx="1050420" cy="673732"/>
                  <a:chOff x="0" y="-1"/>
                  <a:chExt cx="12192000" cy="7819860"/>
                </a:xfrm>
              </p:grpSpPr>
              <p:sp>
                <p:nvSpPr>
                  <p:cNvPr id="3770" name="슬라이드 번호 개체 틀 16">
                    <a:extLst>
                      <a:ext uri="{FF2B5EF4-FFF2-40B4-BE49-F238E27FC236}">
                        <a16:creationId xmlns:a16="http://schemas.microsoft.com/office/drawing/2014/main" id="{3408D0E7-C6CF-4CFD-A87C-C7BCA7DB27D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771" name="직사각형 3770">
                    <a:extLst>
                      <a:ext uri="{FF2B5EF4-FFF2-40B4-BE49-F238E27FC236}">
                        <a16:creationId xmlns:a16="http://schemas.microsoft.com/office/drawing/2014/main" id="{FAAE320F-2287-4A89-8C63-2CB4A725E3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2" name="직사각형 3771">
                    <a:extLst>
                      <a:ext uri="{FF2B5EF4-FFF2-40B4-BE49-F238E27FC236}">
                        <a16:creationId xmlns:a16="http://schemas.microsoft.com/office/drawing/2014/main" id="{EA17DA81-A7B0-4504-9464-1F564DF53F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3" name="직사각형 3772">
                    <a:extLst>
                      <a:ext uri="{FF2B5EF4-FFF2-40B4-BE49-F238E27FC236}">
                        <a16:creationId xmlns:a16="http://schemas.microsoft.com/office/drawing/2014/main" id="{24EE9117-252F-427D-B4C9-0CA315F65F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4" name="직사각형 3773">
                    <a:extLst>
                      <a:ext uri="{FF2B5EF4-FFF2-40B4-BE49-F238E27FC236}">
                        <a16:creationId xmlns:a16="http://schemas.microsoft.com/office/drawing/2014/main" id="{44997C13-A461-4C90-8ED6-683575D886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5" name="직사각형 3774">
                    <a:extLst>
                      <a:ext uri="{FF2B5EF4-FFF2-40B4-BE49-F238E27FC236}">
                        <a16:creationId xmlns:a16="http://schemas.microsoft.com/office/drawing/2014/main" id="{C0074E9B-C0CC-4930-BD44-CC41B0972F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6" name="직사각형 3775">
                    <a:extLst>
                      <a:ext uri="{FF2B5EF4-FFF2-40B4-BE49-F238E27FC236}">
                        <a16:creationId xmlns:a16="http://schemas.microsoft.com/office/drawing/2014/main" id="{BF5097EA-2B7A-4D0E-851D-14A143A7CD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7" name="직사각형 3776">
                    <a:extLst>
                      <a:ext uri="{FF2B5EF4-FFF2-40B4-BE49-F238E27FC236}">
                        <a16:creationId xmlns:a16="http://schemas.microsoft.com/office/drawing/2014/main" id="{7B69F8AA-1FE3-4039-BA7B-7A8F5F08E3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8" name="직사각형 3777">
                    <a:extLst>
                      <a:ext uri="{FF2B5EF4-FFF2-40B4-BE49-F238E27FC236}">
                        <a16:creationId xmlns:a16="http://schemas.microsoft.com/office/drawing/2014/main" id="{870A0776-0667-45B6-A432-1E97C9EC90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79" name="직사각형 3778">
                    <a:extLst>
                      <a:ext uri="{FF2B5EF4-FFF2-40B4-BE49-F238E27FC236}">
                        <a16:creationId xmlns:a16="http://schemas.microsoft.com/office/drawing/2014/main" id="{6F442008-9731-4E94-9165-37D885FAB2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0" name="직사각형 3779">
                    <a:extLst>
                      <a:ext uri="{FF2B5EF4-FFF2-40B4-BE49-F238E27FC236}">
                        <a16:creationId xmlns:a16="http://schemas.microsoft.com/office/drawing/2014/main" id="{07D55C19-D159-43DE-94D8-073D24A785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1" name="직사각형 3780">
                    <a:extLst>
                      <a:ext uri="{FF2B5EF4-FFF2-40B4-BE49-F238E27FC236}">
                        <a16:creationId xmlns:a16="http://schemas.microsoft.com/office/drawing/2014/main" id="{11304F60-63A8-40E8-BAC5-C3B699E783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2" name="직사각형 3781">
                    <a:extLst>
                      <a:ext uri="{FF2B5EF4-FFF2-40B4-BE49-F238E27FC236}">
                        <a16:creationId xmlns:a16="http://schemas.microsoft.com/office/drawing/2014/main" id="{2D225482-6BBA-40CA-B0C2-525C794579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3" name="직사각형 3782">
                    <a:extLst>
                      <a:ext uri="{FF2B5EF4-FFF2-40B4-BE49-F238E27FC236}">
                        <a16:creationId xmlns:a16="http://schemas.microsoft.com/office/drawing/2014/main" id="{EE65399B-6D2C-49AD-9905-5139848479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4" name="직사각형 3783">
                    <a:extLst>
                      <a:ext uri="{FF2B5EF4-FFF2-40B4-BE49-F238E27FC236}">
                        <a16:creationId xmlns:a16="http://schemas.microsoft.com/office/drawing/2014/main" id="{0C8CA3D2-134C-4DA5-81D6-2EA6F78996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5" name="직사각형 3784">
                    <a:extLst>
                      <a:ext uri="{FF2B5EF4-FFF2-40B4-BE49-F238E27FC236}">
                        <a16:creationId xmlns:a16="http://schemas.microsoft.com/office/drawing/2014/main" id="{BAB5494B-0A22-4F89-BE20-737117A548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6" name="직사각형 3785">
                    <a:extLst>
                      <a:ext uri="{FF2B5EF4-FFF2-40B4-BE49-F238E27FC236}">
                        <a16:creationId xmlns:a16="http://schemas.microsoft.com/office/drawing/2014/main" id="{E74D6853-9EB0-42E4-A8B0-65B5D721A3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92" y="7478213"/>
                    <a:ext cx="642088" cy="34164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7" name="직사각형 3786">
                    <a:extLst>
                      <a:ext uri="{FF2B5EF4-FFF2-40B4-BE49-F238E27FC236}">
                        <a16:creationId xmlns:a16="http://schemas.microsoft.com/office/drawing/2014/main" id="{CFABB4DE-9638-4F9B-BBC4-C6BF85221D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8" name="직사각형 3787">
                    <a:extLst>
                      <a:ext uri="{FF2B5EF4-FFF2-40B4-BE49-F238E27FC236}">
                        <a16:creationId xmlns:a16="http://schemas.microsoft.com/office/drawing/2014/main" id="{DD0E0BF7-D5B0-4B26-A97F-0545827470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9" name="직사각형 3788">
                    <a:extLst>
                      <a:ext uri="{FF2B5EF4-FFF2-40B4-BE49-F238E27FC236}">
                        <a16:creationId xmlns:a16="http://schemas.microsoft.com/office/drawing/2014/main" id="{791C389D-B992-49BA-8CDF-17C56C162A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0" name="직사각형 3789">
                    <a:extLst>
                      <a:ext uri="{FF2B5EF4-FFF2-40B4-BE49-F238E27FC236}">
                        <a16:creationId xmlns:a16="http://schemas.microsoft.com/office/drawing/2014/main" id="{0C3B505C-0A05-4908-8CDC-D474A5ABD4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1" name="직사각형 3790">
                    <a:extLst>
                      <a:ext uri="{FF2B5EF4-FFF2-40B4-BE49-F238E27FC236}">
                        <a16:creationId xmlns:a16="http://schemas.microsoft.com/office/drawing/2014/main" id="{859DF6C5-534C-4E64-8446-1CE345598C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2" name="직사각형 3791">
                    <a:extLst>
                      <a:ext uri="{FF2B5EF4-FFF2-40B4-BE49-F238E27FC236}">
                        <a16:creationId xmlns:a16="http://schemas.microsoft.com/office/drawing/2014/main" id="{373E31F5-DB4A-4543-AE94-D802E41905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3" name="직사각형 3792">
                    <a:extLst>
                      <a:ext uri="{FF2B5EF4-FFF2-40B4-BE49-F238E27FC236}">
                        <a16:creationId xmlns:a16="http://schemas.microsoft.com/office/drawing/2014/main" id="{331523BF-5377-4526-BAEF-F9A5173B68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4" name="직사각형 3793">
                    <a:extLst>
                      <a:ext uri="{FF2B5EF4-FFF2-40B4-BE49-F238E27FC236}">
                        <a16:creationId xmlns:a16="http://schemas.microsoft.com/office/drawing/2014/main" id="{ACE029F8-8090-4799-A564-D750037FC8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5" name="직사각형 3794">
                    <a:extLst>
                      <a:ext uri="{FF2B5EF4-FFF2-40B4-BE49-F238E27FC236}">
                        <a16:creationId xmlns:a16="http://schemas.microsoft.com/office/drawing/2014/main" id="{D92C3E74-3A33-4B61-8A9D-1DFBF887AB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6" name="직사각형 3795">
                    <a:extLst>
                      <a:ext uri="{FF2B5EF4-FFF2-40B4-BE49-F238E27FC236}">
                        <a16:creationId xmlns:a16="http://schemas.microsoft.com/office/drawing/2014/main" id="{C6514204-ACCC-4621-90B0-2773AC9B04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7" name="직사각형 3796">
                    <a:extLst>
                      <a:ext uri="{FF2B5EF4-FFF2-40B4-BE49-F238E27FC236}">
                        <a16:creationId xmlns:a16="http://schemas.microsoft.com/office/drawing/2014/main" id="{78077EC6-9BD4-45CE-9B2F-CC154C732B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8" name="직사각형 3797">
                    <a:extLst>
                      <a:ext uri="{FF2B5EF4-FFF2-40B4-BE49-F238E27FC236}">
                        <a16:creationId xmlns:a16="http://schemas.microsoft.com/office/drawing/2014/main" id="{00501307-50F3-48E2-AC3A-032B244ABB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0" name="그룹 3409">
                  <a:extLst>
                    <a:ext uri="{FF2B5EF4-FFF2-40B4-BE49-F238E27FC236}">
                      <a16:creationId xmlns:a16="http://schemas.microsoft.com/office/drawing/2014/main" id="{E47A841F-4CFC-4526-A3FC-FD53708408F8}"/>
                    </a:ext>
                  </a:extLst>
                </p:cNvPr>
                <p:cNvGrpSpPr/>
                <p:nvPr userDrawn="1"/>
              </p:nvGrpSpPr>
              <p:grpSpPr>
                <a:xfrm>
                  <a:off x="0" y="477877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741" name="슬라이드 번호 개체 틀 16">
                    <a:extLst>
                      <a:ext uri="{FF2B5EF4-FFF2-40B4-BE49-F238E27FC236}">
                        <a16:creationId xmlns:a16="http://schemas.microsoft.com/office/drawing/2014/main" id="{D09CEB5A-9018-4AF1-A7ED-960413D4685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742" name="직사각형 3741">
                    <a:extLst>
                      <a:ext uri="{FF2B5EF4-FFF2-40B4-BE49-F238E27FC236}">
                        <a16:creationId xmlns:a16="http://schemas.microsoft.com/office/drawing/2014/main" id="{9D4F035B-F4D8-42AC-8793-66F053DAFB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3" name="직사각형 3742">
                    <a:extLst>
                      <a:ext uri="{FF2B5EF4-FFF2-40B4-BE49-F238E27FC236}">
                        <a16:creationId xmlns:a16="http://schemas.microsoft.com/office/drawing/2014/main" id="{06C84465-E257-46C6-9326-21E3BB953E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4" name="직사각형 3743">
                    <a:extLst>
                      <a:ext uri="{FF2B5EF4-FFF2-40B4-BE49-F238E27FC236}">
                        <a16:creationId xmlns:a16="http://schemas.microsoft.com/office/drawing/2014/main" id="{80550D7A-73F0-4113-8C1F-6A1D14F7ED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5" name="직사각형 3744">
                    <a:extLst>
                      <a:ext uri="{FF2B5EF4-FFF2-40B4-BE49-F238E27FC236}">
                        <a16:creationId xmlns:a16="http://schemas.microsoft.com/office/drawing/2014/main" id="{BD96DAD7-F457-418E-9150-1083AE4E35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6" name="직사각형 3745">
                    <a:extLst>
                      <a:ext uri="{FF2B5EF4-FFF2-40B4-BE49-F238E27FC236}">
                        <a16:creationId xmlns:a16="http://schemas.microsoft.com/office/drawing/2014/main" id="{DEF1A0DD-73DF-4A27-B26F-9B5F4770C3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7" name="직사각형 3746">
                    <a:extLst>
                      <a:ext uri="{FF2B5EF4-FFF2-40B4-BE49-F238E27FC236}">
                        <a16:creationId xmlns:a16="http://schemas.microsoft.com/office/drawing/2014/main" id="{0B552626-CCB7-41D7-8C35-C3D25DDC89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8" name="직사각형 3747">
                    <a:extLst>
                      <a:ext uri="{FF2B5EF4-FFF2-40B4-BE49-F238E27FC236}">
                        <a16:creationId xmlns:a16="http://schemas.microsoft.com/office/drawing/2014/main" id="{666EC2E4-7350-4B79-AA1D-708C939844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9" name="직사각형 3748">
                    <a:extLst>
                      <a:ext uri="{FF2B5EF4-FFF2-40B4-BE49-F238E27FC236}">
                        <a16:creationId xmlns:a16="http://schemas.microsoft.com/office/drawing/2014/main" id="{ECE3A746-3163-40FE-9E4F-9C04CCCC290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0" name="직사각형 3749">
                    <a:extLst>
                      <a:ext uri="{FF2B5EF4-FFF2-40B4-BE49-F238E27FC236}">
                        <a16:creationId xmlns:a16="http://schemas.microsoft.com/office/drawing/2014/main" id="{5BC674AD-B39F-4C92-8BE7-9B2FBC67CF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1" name="직사각형 3750">
                    <a:extLst>
                      <a:ext uri="{FF2B5EF4-FFF2-40B4-BE49-F238E27FC236}">
                        <a16:creationId xmlns:a16="http://schemas.microsoft.com/office/drawing/2014/main" id="{BB0BAB22-6B8D-4A71-A1AE-A061E6E016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2" name="직사각형 3751">
                    <a:extLst>
                      <a:ext uri="{FF2B5EF4-FFF2-40B4-BE49-F238E27FC236}">
                        <a16:creationId xmlns:a16="http://schemas.microsoft.com/office/drawing/2014/main" id="{3F53A17C-3469-4EED-9F83-0E073E3B45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3" name="직사각형 3752">
                    <a:extLst>
                      <a:ext uri="{FF2B5EF4-FFF2-40B4-BE49-F238E27FC236}">
                        <a16:creationId xmlns:a16="http://schemas.microsoft.com/office/drawing/2014/main" id="{5676C99C-13F9-43A3-8A64-70DFFCB178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4" name="직사각형 3753">
                    <a:extLst>
                      <a:ext uri="{FF2B5EF4-FFF2-40B4-BE49-F238E27FC236}">
                        <a16:creationId xmlns:a16="http://schemas.microsoft.com/office/drawing/2014/main" id="{1E9AAD76-DD72-4CA7-93C5-9E2C1D6AFF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5" name="직사각형 3754">
                    <a:extLst>
                      <a:ext uri="{FF2B5EF4-FFF2-40B4-BE49-F238E27FC236}">
                        <a16:creationId xmlns:a16="http://schemas.microsoft.com/office/drawing/2014/main" id="{5D49979E-8038-4027-B639-13D3A28E2F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6" name="직사각형 3755">
                    <a:extLst>
                      <a:ext uri="{FF2B5EF4-FFF2-40B4-BE49-F238E27FC236}">
                        <a16:creationId xmlns:a16="http://schemas.microsoft.com/office/drawing/2014/main" id="{443C933F-32F6-4557-AC6A-09D9B7A034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7" name="직사각형 3756">
                    <a:extLst>
                      <a:ext uri="{FF2B5EF4-FFF2-40B4-BE49-F238E27FC236}">
                        <a16:creationId xmlns:a16="http://schemas.microsoft.com/office/drawing/2014/main" id="{54307E57-B092-47C2-9E09-9C531BA86B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8" name="직사각형 3757">
                    <a:extLst>
                      <a:ext uri="{FF2B5EF4-FFF2-40B4-BE49-F238E27FC236}">
                        <a16:creationId xmlns:a16="http://schemas.microsoft.com/office/drawing/2014/main" id="{BF94F6D0-157D-42D4-88DB-36CBF232AF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9" name="직사각형 3758">
                    <a:extLst>
                      <a:ext uri="{FF2B5EF4-FFF2-40B4-BE49-F238E27FC236}">
                        <a16:creationId xmlns:a16="http://schemas.microsoft.com/office/drawing/2014/main" id="{A2CCC22F-36C5-454C-914D-4FBEEA59BE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0" name="직사각형 3759">
                    <a:extLst>
                      <a:ext uri="{FF2B5EF4-FFF2-40B4-BE49-F238E27FC236}">
                        <a16:creationId xmlns:a16="http://schemas.microsoft.com/office/drawing/2014/main" id="{8CED1791-F872-41AB-9DE4-D32540C35F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1" name="직사각형 3760">
                    <a:extLst>
                      <a:ext uri="{FF2B5EF4-FFF2-40B4-BE49-F238E27FC236}">
                        <a16:creationId xmlns:a16="http://schemas.microsoft.com/office/drawing/2014/main" id="{24D4B502-DFEA-4490-832F-C5165513F2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2" name="직사각형 3761">
                    <a:extLst>
                      <a:ext uri="{FF2B5EF4-FFF2-40B4-BE49-F238E27FC236}">
                        <a16:creationId xmlns:a16="http://schemas.microsoft.com/office/drawing/2014/main" id="{9295FB31-B2AB-48DE-BB90-8C5BDCEC42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3" name="직사각형 3762">
                    <a:extLst>
                      <a:ext uri="{FF2B5EF4-FFF2-40B4-BE49-F238E27FC236}">
                        <a16:creationId xmlns:a16="http://schemas.microsoft.com/office/drawing/2014/main" id="{4DD26726-5859-49EE-803E-61923A4E65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4" name="직사각형 3763">
                    <a:extLst>
                      <a:ext uri="{FF2B5EF4-FFF2-40B4-BE49-F238E27FC236}">
                        <a16:creationId xmlns:a16="http://schemas.microsoft.com/office/drawing/2014/main" id="{3F2FC135-89EB-4534-B0E3-00F948AAFA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5" name="직사각형 3764">
                    <a:extLst>
                      <a:ext uri="{FF2B5EF4-FFF2-40B4-BE49-F238E27FC236}">
                        <a16:creationId xmlns:a16="http://schemas.microsoft.com/office/drawing/2014/main" id="{C9342B56-18DB-4D73-9BF2-4BED25C049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6" name="직사각형 3765">
                    <a:extLst>
                      <a:ext uri="{FF2B5EF4-FFF2-40B4-BE49-F238E27FC236}">
                        <a16:creationId xmlns:a16="http://schemas.microsoft.com/office/drawing/2014/main" id="{73513406-8781-4446-8BFB-5CD49FA612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7" name="직사각형 3766">
                    <a:extLst>
                      <a:ext uri="{FF2B5EF4-FFF2-40B4-BE49-F238E27FC236}">
                        <a16:creationId xmlns:a16="http://schemas.microsoft.com/office/drawing/2014/main" id="{F014668B-00B8-4F31-BC98-B664847EBA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8" name="직사각형 3767">
                    <a:extLst>
                      <a:ext uri="{FF2B5EF4-FFF2-40B4-BE49-F238E27FC236}">
                        <a16:creationId xmlns:a16="http://schemas.microsoft.com/office/drawing/2014/main" id="{F1AC8AED-D3AB-4713-B75B-6AFB0EE8D2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9" name="직사각형 3768">
                    <a:extLst>
                      <a:ext uri="{FF2B5EF4-FFF2-40B4-BE49-F238E27FC236}">
                        <a16:creationId xmlns:a16="http://schemas.microsoft.com/office/drawing/2014/main" id="{E15B2D62-232A-43A2-95A1-049657005CC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1" name="그룹 3410">
                  <a:extLst>
                    <a:ext uri="{FF2B5EF4-FFF2-40B4-BE49-F238E27FC236}">
                      <a16:creationId xmlns:a16="http://schemas.microsoft.com/office/drawing/2014/main" id="{A3E26AC3-9760-4987-9687-2A29F5B66757}"/>
                    </a:ext>
                  </a:extLst>
                </p:cNvPr>
                <p:cNvGrpSpPr/>
                <p:nvPr userDrawn="1"/>
              </p:nvGrpSpPr>
              <p:grpSpPr>
                <a:xfrm>
                  <a:off x="0" y="526588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712" name="슬라이드 번호 개체 틀 16">
                    <a:extLst>
                      <a:ext uri="{FF2B5EF4-FFF2-40B4-BE49-F238E27FC236}">
                        <a16:creationId xmlns:a16="http://schemas.microsoft.com/office/drawing/2014/main" id="{52489253-E5B0-451D-ADCD-0ED296ECB98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713" name="직사각형 3712">
                    <a:extLst>
                      <a:ext uri="{FF2B5EF4-FFF2-40B4-BE49-F238E27FC236}">
                        <a16:creationId xmlns:a16="http://schemas.microsoft.com/office/drawing/2014/main" id="{CF8D49AE-503C-4810-8675-51A69EB649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4" name="직사각형 3713">
                    <a:extLst>
                      <a:ext uri="{FF2B5EF4-FFF2-40B4-BE49-F238E27FC236}">
                        <a16:creationId xmlns:a16="http://schemas.microsoft.com/office/drawing/2014/main" id="{F9093B8C-5B4E-41D3-BCC6-DE38B6E3B8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5" name="직사각형 3714">
                    <a:extLst>
                      <a:ext uri="{FF2B5EF4-FFF2-40B4-BE49-F238E27FC236}">
                        <a16:creationId xmlns:a16="http://schemas.microsoft.com/office/drawing/2014/main" id="{36CAA4BB-BD84-4621-B2F3-28A93C6AAE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6" name="직사각형 3715">
                    <a:extLst>
                      <a:ext uri="{FF2B5EF4-FFF2-40B4-BE49-F238E27FC236}">
                        <a16:creationId xmlns:a16="http://schemas.microsoft.com/office/drawing/2014/main" id="{EA8AEDF7-2022-4B1A-A426-BAF3FBFB37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7" name="직사각형 3716">
                    <a:extLst>
                      <a:ext uri="{FF2B5EF4-FFF2-40B4-BE49-F238E27FC236}">
                        <a16:creationId xmlns:a16="http://schemas.microsoft.com/office/drawing/2014/main" id="{57C44E10-709D-42F2-A34B-810B392380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8" name="직사각형 3717">
                    <a:extLst>
                      <a:ext uri="{FF2B5EF4-FFF2-40B4-BE49-F238E27FC236}">
                        <a16:creationId xmlns:a16="http://schemas.microsoft.com/office/drawing/2014/main" id="{7DC366B1-55FA-4809-B1D5-109F6D4697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9" name="직사각형 3718">
                    <a:extLst>
                      <a:ext uri="{FF2B5EF4-FFF2-40B4-BE49-F238E27FC236}">
                        <a16:creationId xmlns:a16="http://schemas.microsoft.com/office/drawing/2014/main" id="{30A677E2-3A9D-44F0-91CF-8F1AB6851E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0" name="직사각형 3719">
                    <a:extLst>
                      <a:ext uri="{FF2B5EF4-FFF2-40B4-BE49-F238E27FC236}">
                        <a16:creationId xmlns:a16="http://schemas.microsoft.com/office/drawing/2014/main" id="{1E509C0C-2C74-4EEC-9BB7-359DDBC46B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1" name="직사각형 3720">
                    <a:extLst>
                      <a:ext uri="{FF2B5EF4-FFF2-40B4-BE49-F238E27FC236}">
                        <a16:creationId xmlns:a16="http://schemas.microsoft.com/office/drawing/2014/main" id="{466BD2C9-BF08-4E35-B8EA-87EC4361A6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2" name="직사각형 3721">
                    <a:extLst>
                      <a:ext uri="{FF2B5EF4-FFF2-40B4-BE49-F238E27FC236}">
                        <a16:creationId xmlns:a16="http://schemas.microsoft.com/office/drawing/2014/main" id="{FFA15FEF-F0E7-4967-9117-4FCE0CD08E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3" name="직사각형 3722">
                    <a:extLst>
                      <a:ext uri="{FF2B5EF4-FFF2-40B4-BE49-F238E27FC236}">
                        <a16:creationId xmlns:a16="http://schemas.microsoft.com/office/drawing/2014/main" id="{36359504-04DB-40E6-A974-2A8C0192CB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4" name="직사각형 3723">
                    <a:extLst>
                      <a:ext uri="{FF2B5EF4-FFF2-40B4-BE49-F238E27FC236}">
                        <a16:creationId xmlns:a16="http://schemas.microsoft.com/office/drawing/2014/main" id="{E219EBCA-19CE-4FDE-98E1-71A6AC8C1A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5" name="직사각형 3724">
                    <a:extLst>
                      <a:ext uri="{FF2B5EF4-FFF2-40B4-BE49-F238E27FC236}">
                        <a16:creationId xmlns:a16="http://schemas.microsoft.com/office/drawing/2014/main" id="{93CD754B-2572-47B9-A2B3-2923880DDD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6" name="직사각형 3725">
                    <a:extLst>
                      <a:ext uri="{FF2B5EF4-FFF2-40B4-BE49-F238E27FC236}">
                        <a16:creationId xmlns:a16="http://schemas.microsoft.com/office/drawing/2014/main" id="{E0DB2CD8-2B61-4BCC-A0CA-25D3D812F5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7" name="직사각형 3726">
                    <a:extLst>
                      <a:ext uri="{FF2B5EF4-FFF2-40B4-BE49-F238E27FC236}">
                        <a16:creationId xmlns:a16="http://schemas.microsoft.com/office/drawing/2014/main" id="{577137D7-9EB8-40CA-9AD3-6F36E1F623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8" name="직사각형 3727">
                    <a:extLst>
                      <a:ext uri="{FF2B5EF4-FFF2-40B4-BE49-F238E27FC236}">
                        <a16:creationId xmlns:a16="http://schemas.microsoft.com/office/drawing/2014/main" id="{9A6267AE-BAE2-4BFD-8F41-9BA3BF9022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9" name="직사각형 3728">
                    <a:extLst>
                      <a:ext uri="{FF2B5EF4-FFF2-40B4-BE49-F238E27FC236}">
                        <a16:creationId xmlns:a16="http://schemas.microsoft.com/office/drawing/2014/main" id="{544BE2B6-E21D-47CB-87E7-EE9BA88C22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0" name="직사각형 3729">
                    <a:extLst>
                      <a:ext uri="{FF2B5EF4-FFF2-40B4-BE49-F238E27FC236}">
                        <a16:creationId xmlns:a16="http://schemas.microsoft.com/office/drawing/2014/main" id="{84BA22A7-22BA-40D3-B2E2-ED5B080F2A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1" name="직사각형 3730">
                    <a:extLst>
                      <a:ext uri="{FF2B5EF4-FFF2-40B4-BE49-F238E27FC236}">
                        <a16:creationId xmlns:a16="http://schemas.microsoft.com/office/drawing/2014/main" id="{AA3DD843-7C67-432E-8C78-75D77EC925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2" name="직사각형 3731">
                    <a:extLst>
                      <a:ext uri="{FF2B5EF4-FFF2-40B4-BE49-F238E27FC236}">
                        <a16:creationId xmlns:a16="http://schemas.microsoft.com/office/drawing/2014/main" id="{CC7D40CB-080A-4D8F-A073-DB8EF2A817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3" name="직사각형 3732">
                    <a:extLst>
                      <a:ext uri="{FF2B5EF4-FFF2-40B4-BE49-F238E27FC236}">
                        <a16:creationId xmlns:a16="http://schemas.microsoft.com/office/drawing/2014/main" id="{C205E898-837C-46DB-AA69-31DF10DE5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4" name="직사각형 3733">
                    <a:extLst>
                      <a:ext uri="{FF2B5EF4-FFF2-40B4-BE49-F238E27FC236}">
                        <a16:creationId xmlns:a16="http://schemas.microsoft.com/office/drawing/2014/main" id="{44682B82-1754-4601-ADB4-FA9EB1958D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5" name="직사각형 3734">
                    <a:extLst>
                      <a:ext uri="{FF2B5EF4-FFF2-40B4-BE49-F238E27FC236}">
                        <a16:creationId xmlns:a16="http://schemas.microsoft.com/office/drawing/2014/main" id="{C3CA031C-9C3C-47E4-91CB-7D85757DE2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6" name="직사각형 3735">
                    <a:extLst>
                      <a:ext uri="{FF2B5EF4-FFF2-40B4-BE49-F238E27FC236}">
                        <a16:creationId xmlns:a16="http://schemas.microsoft.com/office/drawing/2014/main" id="{BBE47AB0-9EF3-4306-94A7-441FEED004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7" name="직사각형 3736">
                    <a:extLst>
                      <a:ext uri="{FF2B5EF4-FFF2-40B4-BE49-F238E27FC236}">
                        <a16:creationId xmlns:a16="http://schemas.microsoft.com/office/drawing/2014/main" id="{94041E18-CCFC-46CB-BD49-06BCDFB0D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8" name="직사각형 3737">
                    <a:extLst>
                      <a:ext uri="{FF2B5EF4-FFF2-40B4-BE49-F238E27FC236}">
                        <a16:creationId xmlns:a16="http://schemas.microsoft.com/office/drawing/2014/main" id="{0B04A83E-80E6-4116-9EE1-0E2155A696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9" name="직사각형 3738">
                    <a:extLst>
                      <a:ext uri="{FF2B5EF4-FFF2-40B4-BE49-F238E27FC236}">
                        <a16:creationId xmlns:a16="http://schemas.microsoft.com/office/drawing/2014/main" id="{18AB5C90-2ED2-4DE4-8D0E-1EE1EC0F1E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0" name="직사각형 3739">
                    <a:extLst>
                      <a:ext uri="{FF2B5EF4-FFF2-40B4-BE49-F238E27FC236}">
                        <a16:creationId xmlns:a16="http://schemas.microsoft.com/office/drawing/2014/main" id="{61B7473B-D108-49E3-B93C-9B2016E71A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2" name="그룹 3411">
                  <a:extLst>
                    <a:ext uri="{FF2B5EF4-FFF2-40B4-BE49-F238E27FC236}">
                      <a16:creationId xmlns:a16="http://schemas.microsoft.com/office/drawing/2014/main" id="{B8296E51-03A7-4279-B4BD-68C25785B112}"/>
                    </a:ext>
                  </a:extLst>
                </p:cNvPr>
                <p:cNvGrpSpPr/>
                <p:nvPr userDrawn="1"/>
              </p:nvGrpSpPr>
              <p:grpSpPr>
                <a:xfrm>
                  <a:off x="0" y="575299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683" name="슬라이드 번호 개체 틀 16">
                    <a:extLst>
                      <a:ext uri="{FF2B5EF4-FFF2-40B4-BE49-F238E27FC236}">
                        <a16:creationId xmlns:a16="http://schemas.microsoft.com/office/drawing/2014/main" id="{47638207-D620-4622-9BE4-4917DFD37A9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684" name="직사각형 3683">
                    <a:extLst>
                      <a:ext uri="{FF2B5EF4-FFF2-40B4-BE49-F238E27FC236}">
                        <a16:creationId xmlns:a16="http://schemas.microsoft.com/office/drawing/2014/main" id="{56ECB2CC-4EE0-4016-AD72-B7ED222FD0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5" name="직사각형 3684">
                    <a:extLst>
                      <a:ext uri="{FF2B5EF4-FFF2-40B4-BE49-F238E27FC236}">
                        <a16:creationId xmlns:a16="http://schemas.microsoft.com/office/drawing/2014/main" id="{560AD873-5D43-4666-8521-37AE6B5AA2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6" name="직사각형 3685">
                    <a:extLst>
                      <a:ext uri="{FF2B5EF4-FFF2-40B4-BE49-F238E27FC236}">
                        <a16:creationId xmlns:a16="http://schemas.microsoft.com/office/drawing/2014/main" id="{AA965FD2-9C7A-45BE-B1F0-282AD4C4DB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7" name="직사각형 3686">
                    <a:extLst>
                      <a:ext uri="{FF2B5EF4-FFF2-40B4-BE49-F238E27FC236}">
                        <a16:creationId xmlns:a16="http://schemas.microsoft.com/office/drawing/2014/main" id="{977AD6C1-7381-48A6-9D44-60F8786D84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8" name="직사각형 3687">
                    <a:extLst>
                      <a:ext uri="{FF2B5EF4-FFF2-40B4-BE49-F238E27FC236}">
                        <a16:creationId xmlns:a16="http://schemas.microsoft.com/office/drawing/2014/main" id="{F62214E5-8B89-4F06-BF7C-3FFF70BCB5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9" name="직사각형 3688">
                    <a:extLst>
                      <a:ext uri="{FF2B5EF4-FFF2-40B4-BE49-F238E27FC236}">
                        <a16:creationId xmlns:a16="http://schemas.microsoft.com/office/drawing/2014/main" id="{71915FC9-8CDB-4F0A-9BBE-B29C1F4C55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0" name="직사각형 3689">
                    <a:extLst>
                      <a:ext uri="{FF2B5EF4-FFF2-40B4-BE49-F238E27FC236}">
                        <a16:creationId xmlns:a16="http://schemas.microsoft.com/office/drawing/2014/main" id="{48A986E0-D756-40FA-ADE7-EE01668D14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1" name="직사각형 3690">
                    <a:extLst>
                      <a:ext uri="{FF2B5EF4-FFF2-40B4-BE49-F238E27FC236}">
                        <a16:creationId xmlns:a16="http://schemas.microsoft.com/office/drawing/2014/main" id="{490EEA78-DCBC-4456-96BC-4EE8E8B87A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2" name="직사각형 3691">
                    <a:extLst>
                      <a:ext uri="{FF2B5EF4-FFF2-40B4-BE49-F238E27FC236}">
                        <a16:creationId xmlns:a16="http://schemas.microsoft.com/office/drawing/2014/main" id="{39885B2E-47CE-4FDD-ACF0-163B0583A5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3" name="직사각형 3692">
                    <a:extLst>
                      <a:ext uri="{FF2B5EF4-FFF2-40B4-BE49-F238E27FC236}">
                        <a16:creationId xmlns:a16="http://schemas.microsoft.com/office/drawing/2014/main" id="{F868FD0E-4E5B-4344-9947-CEA7777A0D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4" name="직사각형 3693">
                    <a:extLst>
                      <a:ext uri="{FF2B5EF4-FFF2-40B4-BE49-F238E27FC236}">
                        <a16:creationId xmlns:a16="http://schemas.microsoft.com/office/drawing/2014/main" id="{9AE68130-EF45-467D-9BAB-5E6CCD99D6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5" name="직사각형 3694">
                    <a:extLst>
                      <a:ext uri="{FF2B5EF4-FFF2-40B4-BE49-F238E27FC236}">
                        <a16:creationId xmlns:a16="http://schemas.microsoft.com/office/drawing/2014/main" id="{4336E9D4-7F97-46A7-945E-04AF1B37BC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6" name="직사각형 3695">
                    <a:extLst>
                      <a:ext uri="{FF2B5EF4-FFF2-40B4-BE49-F238E27FC236}">
                        <a16:creationId xmlns:a16="http://schemas.microsoft.com/office/drawing/2014/main" id="{DBBC82CF-3697-4367-9EA7-60C027EC2A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7" name="직사각형 3696">
                    <a:extLst>
                      <a:ext uri="{FF2B5EF4-FFF2-40B4-BE49-F238E27FC236}">
                        <a16:creationId xmlns:a16="http://schemas.microsoft.com/office/drawing/2014/main" id="{7558E18C-7148-4C4A-BCA1-16EA0482E9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8" name="직사각형 3697">
                    <a:extLst>
                      <a:ext uri="{FF2B5EF4-FFF2-40B4-BE49-F238E27FC236}">
                        <a16:creationId xmlns:a16="http://schemas.microsoft.com/office/drawing/2014/main" id="{4D013880-84F9-484C-BD1D-BB7D238DD2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9" name="직사각형 3698">
                    <a:extLst>
                      <a:ext uri="{FF2B5EF4-FFF2-40B4-BE49-F238E27FC236}">
                        <a16:creationId xmlns:a16="http://schemas.microsoft.com/office/drawing/2014/main" id="{E96232CE-9CA5-466F-8957-530A13E381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0" name="직사각형 3699">
                    <a:extLst>
                      <a:ext uri="{FF2B5EF4-FFF2-40B4-BE49-F238E27FC236}">
                        <a16:creationId xmlns:a16="http://schemas.microsoft.com/office/drawing/2014/main" id="{ABDDA5B0-2779-4D79-BAD1-98A2719B07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1" name="직사각형 3700">
                    <a:extLst>
                      <a:ext uri="{FF2B5EF4-FFF2-40B4-BE49-F238E27FC236}">
                        <a16:creationId xmlns:a16="http://schemas.microsoft.com/office/drawing/2014/main" id="{687404E8-87A0-49B2-9DE4-40BBA31DCA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2" name="직사각형 3701">
                    <a:extLst>
                      <a:ext uri="{FF2B5EF4-FFF2-40B4-BE49-F238E27FC236}">
                        <a16:creationId xmlns:a16="http://schemas.microsoft.com/office/drawing/2014/main" id="{34FEF639-5796-4064-948F-9BE9357CDD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3" name="직사각형 3702">
                    <a:extLst>
                      <a:ext uri="{FF2B5EF4-FFF2-40B4-BE49-F238E27FC236}">
                        <a16:creationId xmlns:a16="http://schemas.microsoft.com/office/drawing/2014/main" id="{58713CD7-679D-4ED5-A94F-4B2663015F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4" name="직사각형 3703">
                    <a:extLst>
                      <a:ext uri="{FF2B5EF4-FFF2-40B4-BE49-F238E27FC236}">
                        <a16:creationId xmlns:a16="http://schemas.microsoft.com/office/drawing/2014/main" id="{1E470F16-5DD1-495F-AF6F-89896D663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5" name="직사각형 3704">
                    <a:extLst>
                      <a:ext uri="{FF2B5EF4-FFF2-40B4-BE49-F238E27FC236}">
                        <a16:creationId xmlns:a16="http://schemas.microsoft.com/office/drawing/2014/main" id="{80A44FBA-95A8-4E91-AE1E-C17D6339F5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6" name="직사각형 3705">
                    <a:extLst>
                      <a:ext uri="{FF2B5EF4-FFF2-40B4-BE49-F238E27FC236}">
                        <a16:creationId xmlns:a16="http://schemas.microsoft.com/office/drawing/2014/main" id="{F5D481B1-13D9-4F9C-8971-9D06A96BEC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7" name="직사각형 3706">
                    <a:extLst>
                      <a:ext uri="{FF2B5EF4-FFF2-40B4-BE49-F238E27FC236}">
                        <a16:creationId xmlns:a16="http://schemas.microsoft.com/office/drawing/2014/main" id="{8CF95EA6-C1AC-476B-9042-9D716869E8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8" name="직사각형 3707">
                    <a:extLst>
                      <a:ext uri="{FF2B5EF4-FFF2-40B4-BE49-F238E27FC236}">
                        <a16:creationId xmlns:a16="http://schemas.microsoft.com/office/drawing/2014/main" id="{9B205904-F2A5-45E7-B46A-7AE01315C0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9" name="직사각형 3708">
                    <a:extLst>
                      <a:ext uri="{FF2B5EF4-FFF2-40B4-BE49-F238E27FC236}">
                        <a16:creationId xmlns:a16="http://schemas.microsoft.com/office/drawing/2014/main" id="{21423A0A-4A12-4242-8AAA-E208670704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0" name="직사각형 3709">
                    <a:extLst>
                      <a:ext uri="{FF2B5EF4-FFF2-40B4-BE49-F238E27FC236}">
                        <a16:creationId xmlns:a16="http://schemas.microsoft.com/office/drawing/2014/main" id="{BF47FEAD-50D1-4B4D-9D49-5861287E7E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1" name="직사각형 3710">
                    <a:extLst>
                      <a:ext uri="{FF2B5EF4-FFF2-40B4-BE49-F238E27FC236}">
                        <a16:creationId xmlns:a16="http://schemas.microsoft.com/office/drawing/2014/main" id="{CB9615D2-9ABC-4A1D-904F-C7635C70D6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3" name="그룹 3412">
                  <a:extLst>
                    <a:ext uri="{FF2B5EF4-FFF2-40B4-BE49-F238E27FC236}">
                      <a16:creationId xmlns:a16="http://schemas.microsoft.com/office/drawing/2014/main" id="{6D6609E4-27C5-4890-B49E-A15B2E21C525}"/>
                    </a:ext>
                  </a:extLst>
                </p:cNvPr>
                <p:cNvGrpSpPr/>
                <p:nvPr userDrawn="1"/>
              </p:nvGrpSpPr>
              <p:grpSpPr>
                <a:xfrm>
                  <a:off x="0" y="6240108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654" name="슬라이드 번호 개체 틀 16">
                    <a:extLst>
                      <a:ext uri="{FF2B5EF4-FFF2-40B4-BE49-F238E27FC236}">
                        <a16:creationId xmlns:a16="http://schemas.microsoft.com/office/drawing/2014/main" id="{FA3C334A-F402-40B4-8D64-18990D28234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655" name="직사각형 3654">
                    <a:extLst>
                      <a:ext uri="{FF2B5EF4-FFF2-40B4-BE49-F238E27FC236}">
                        <a16:creationId xmlns:a16="http://schemas.microsoft.com/office/drawing/2014/main" id="{5AFEAA55-5633-4FE2-BF77-74A20ED9C7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6" name="직사각형 3655">
                    <a:extLst>
                      <a:ext uri="{FF2B5EF4-FFF2-40B4-BE49-F238E27FC236}">
                        <a16:creationId xmlns:a16="http://schemas.microsoft.com/office/drawing/2014/main" id="{0BB6F151-E8EA-46EB-8596-FD6D839110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7" name="직사각형 3656">
                    <a:extLst>
                      <a:ext uri="{FF2B5EF4-FFF2-40B4-BE49-F238E27FC236}">
                        <a16:creationId xmlns:a16="http://schemas.microsoft.com/office/drawing/2014/main" id="{2AE47D09-EBC0-4D12-A85C-9CDD82F854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8" name="직사각형 3657">
                    <a:extLst>
                      <a:ext uri="{FF2B5EF4-FFF2-40B4-BE49-F238E27FC236}">
                        <a16:creationId xmlns:a16="http://schemas.microsoft.com/office/drawing/2014/main" id="{BB17E3C4-5B12-4E77-99A3-A896C9D428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9" name="직사각형 3658">
                    <a:extLst>
                      <a:ext uri="{FF2B5EF4-FFF2-40B4-BE49-F238E27FC236}">
                        <a16:creationId xmlns:a16="http://schemas.microsoft.com/office/drawing/2014/main" id="{9AD6A069-E2DB-49C2-B9E9-DB479C9673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0" name="직사각형 3659">
                    <a:extLst>
                      <a:ext uri="{FF2B5EF4-FFF2-40B4-BE49-F238E27FC236}">
                        <a16:creationId xmlns:a16="http://schemas.microsoft.com/office/drawing/2014/main" id="{35F98607-69DA-47BC-87D9-606B4C9318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1" name="직사각형 3660">
                    <a:extLst>
                      <a:ext uri="{FF2B5EF4-FFF2-40B4-BE49-F238E27FC236}">
                        <a16:creationId xmlns:a16="http://schemas.microsoft.com/office/drawing/2014/main" id="{6A594EEA-E479-4A02-B9C9-DF43219ECA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2" name="직사각형 3661">
                    <a:extLst>
                      <a:ext uri="{FF2B5EF4-FFF2-40B4-BE49-F238E27FC236}">
                        <a16:creationId xmlns:a16="http://schemas.microsoft.com/office/drawing/2014/main" id="{E443EC4A-26AA-4F7F-9333-77AB1062A4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3" name="직사각형 3662">
                    <a:extLst>
                      <a:ext uri="{FF2B5EF4-FFF2-40B4-BE49-F238E27FC236}">
                        <a16:creationId xmlns:a16="http://schemas.microsoft.com/office/drawing/2014/main" id="{ADBDDB7E-8251-4C07-9F31-6123CE556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4" name="직사각형 3663">
                    <a:extLst>
                      <a:ext uri="{FF2B5EF4-FFF2-40B4-BE49-F238E27FC236}">
                        <a16:creationId xmlns:a16="http://schemas.microsoft.com/office/drawing/2014/main" id="{695D472C-B9B9-4B10-9392-0F6721D7B2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5" name="직사각형 3664">
                    <a:extLst>
                      <a:ext uri="{FF2B5EF4-FFF2-40B4-BE49-F238E27FC236}">
                        <a16:creationId xmlns:a16="http://schemas.microsoft.com/office/drawing/2014/main" id="{BEAEE078-BAD9-4DDC-9D2A-5E6A60F956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6" name="직사각형 3665">
                    <a:extLst>
                      <a:ext uri="{FF2B5EF4-FFF2-40B4-BE49-F238E27FC236}">
                        <a16:creationId xmlns:a16="http://schemas.microsoft.com/office/drawing/2014/main" id="{B53DE58D-A259-4A45-BC54-BE9404B02C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7" name="직사각형 3666">
                    <a:extLst>
                      <a:ext uri="{FF2B5EF4-FFF2-40B4-BE49-F238E27FC236}">
                        <a16:creationId xmlns:a16="http://schemas.microsoft.com/office/drawing/2014/main" id="{A322DDB2-D9E7-42D8-A229-680C5DA893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8" name="직사각형 3667">
                    <a:extLst>
                      <a:ext uri="{FF2B5EF4-FFF2-40B4-BE49-F238E27FC236}">
                        <a16:creationId xmlns:a16="http://schemas.microsoft.com/office/drawing/2014/main" id="{73EC1B73-90CC-4D43-8A4D-6049DC390A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9" name="직사각형 3668">
                    <a:extLst>
                      <a:ext uri="{FF2B5EF4-FFF2-40B4-BE49-F238E27FC236}">
                        <a16:creationId xmlns:a16="http://schemas.microsoft.com/office/drawing/2014/main" id="{99C95758-FDEA-4B21-AAA8-9F59EC2BF0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0" name="직사각형 3669">
                    <a:extLst>
                      <a:ext uri="{FF2B5EF4-FFF2-40B4-BE49-F238E27FC236}">
                        <a16:creationId xmlns:a16="http://schemas.microsoft.com/office/drawing/2014/main" id="{47ED928A-A263-4D0C-8154-4430093B62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1" name="직사각형 3670">
                    <a:extLst>
                      <a:ext uri="{FF2B5EF4-FFF2-40B4-BE49-F238E27FC236}">
                        <a16:creationId xmlns:a16="http://schemas.microsoft.com/office/drawing/2014/main" id="{73588479-1E31-4D46-8E87-74A0B1394A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2" name="직사각형 3671">
                    <a:extLst>
                      <a:ext uri="{FF2B5EF4-FFF2-40B4-BE49-F238E27FC236}">
                        <a16:creationId xmlns:a16="http://schemas.microsoft.com/office/drawing/2014/main" id="{4F1ACB7D-C05A-4E08-8455-F8772DD24B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3" name="직사각형 3672">
                    <a:extLst>
                      <a:ext uri="{FF2B5EF4-FFF2-40B4-BE49-F238E27FC236}">
                        <a16:creationId xmlns:a16="http://schemas.microsoft.com/office/drawing/2014/main" id="{6CBFEC63-7254-489D-9A5F-360BACAAD0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4" name="직사각형 3673">
                    <a:extLst>
                      <a:ext uri="{FF2B5EF4-FFF2-40B4-BE49-F238E27FC236}">
                        <a16:creationId xmlns:a16="http://schemas.microsoft.com/office/drawing/2014/main" id="{DA2E51EB-4260-476B-BDAA-B399D0E0FF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5" name="직사각형 3674">
                    <a:extLst>
                      <a:ext uri="{FF2B5EF4-FFF2-40B4-BE49-F238E27FC236}">
                        <a16:creationId xmlns:a16="http://schemas.microsoft.com/office/drawing/2014/main" id="{ACBA233E-11B3-4117-B372-D2823A7886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6" name="직사각형 3675">
                    <a:extLst>
                      <a:ext uri="{FF2B5EF4-FFF2-40B4-BE49-F238E27FC236}">
                        <a16:creationId xmlns:a16="http://schemas.microsoft.com/office/drawing/2014/main" id="{C9B19EA8-5525-4D4B-9024-27BB9B300E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7" name="직사각형 3676">
                    <a:extLst>
                      <a:ext uri="{FF2B5EF4-FFF2-40B4-BE49-F238E27FC236}">
                        <a16:creationId xmlns:a16="http://schemas.microsoft.com/office/drawing/2014/main" id="{3B3A4B8A-9416-4D25-AD94-FDFFC274CF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8" name="직사각형 3677">
                    <a:extLst>
                      <a:ext uri="{FF2B5EF4-FFF2-40B4-BE49-F238E27FC236}">
                        <a16:creationId xmlns:a16="http://schemas.microsoft.com/office/drawing/2014/main" id="{38C5BE51-F32E-4730-8938-D061C332EA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9" name="직사각형 3678">
                    <a:extLst>
                      <a:ext uri="{FF2B5EF4-FFF2-40B4-BE49-F238E27FC236}">
                        <a16:creationId xmlns:a16="http://schemas.microsoft.com/office/drawing/2014/main" id="{E545D169-FA31-4D7C-8B2F-DF44024267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0" name="직사각형 3679">
                    <a:extLst>
                      <a:ext uri="{FF2B5EF4-FFF2-40B4-BE49-F238E27FC236}">
                        <a16:creationId xmlns:a16="http://schemas.microsoft.com/office/drawing/2014/main" id="{CDAD6BF0-06A0-40B8-B5A7-44B826F523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1" name="직사각형 3680">
                    <a:extLst>
                      <a:ext uri="{FF2B5EF4-FFF2-40B4-BE49-F238E27FC236}">
                        <a16:creationId xmlns:a16="http://schemas.microsoft.com/office/drawing/2014/main" id="{0FD98A06-FD79-4037-BD98-E37415F2AB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82" name="직사각형 3681">
                    <a:extLst>
                      <a:ext uri="{FF2B5EF4-FFF2-40B4-BE49-F238E27FC236}">
                        <a16:creationId xmlns:a16="http://schemas.microsoft.com/office/drawing/2014/main" id="{D3C17860-C314-4C8D-90CA-1EE5A85687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4" name="그룹 3413">
                  <a:extLst>
                    <a:ext uri="{FF2B5EF4-FFF2-40B4-BE49-F238E27FC236}">
                      <a16:creationId xmlns:a16="http://schemas.microsoft.com/office/drawing/2014/main" id="{4F97FB21-7E69-446D-9B04-916036C44B28}"/>
                    </a:ext>
                  </a:extLst>
                </p:cNvPr>
                <p:cNvGrpSpPr/>
                <p:nvPr userDrawn="1"/>
              </p:nvGrpSpPr>
              <p:grpSpPr>
                <a:xfrm>
                  <a:off x="0" y="0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625" name="슬라이드 번호 개체 틀 16">
                    <a:extLst>
                      <a:ext uri="{FF2B5EF4-FFF2-40B4-BE49-F238E27FC236}">
                        <a16:creationId xmlns:a16="http://schemas.microsoft.com/office/drawing/2014/main" id="{5FA5531B-C210-4254-A742-171B79374CF0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626" name="직사각형 3625">
                    <a:extLst>
                      <a:ext uri="{FF2B5EF4-FFF2-40B4-BE49-F238E27FC236}">
                        <a16:creationId xmlns:a16="http://schemas.microsoft.com/office/drawing/2014/main" id="{62BD2D53-8C4B-4C95-806F-351795DDF4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7" name="직사각형 3626">
                    <a:extLst>
                      <a:ext uri="{FF2B5EF4-FFF2-40B4-BE49-F238E27FC236}">
                        <a16:creationId xmlns:a16="http://schemas.microsoft.com/office/drawing/2014/main" id="{367902B5-8429-491B-ACD9-6A23C57350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8" name="직사각형 3627">
                    <a:extLst>
                      <a:ext uri="{FF2B5EF4-FFF2-40B4-BE49-F238E27FC236}">
                        <a16:creationId xmlns:a16="http://schemas.microsoft.com/office/drawing/2014/main" id="{8C92D528-2721-481A-B273-813B9D6136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9" name="직사각형 3628">
                    <a:extLst>
                      <a:ext uri="{FF2B5EF4-FFF2-40B4-BE49-F238E27FC236}">
                        <a16:creationId xmlns:a16="http://schemas.microsoft.com/office/drawing/2014/main" id="{E1CC221B-CA6C-42E4-9433-7E27A75DF7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0" name="직사각형 3629">
                    <a:extLst>
                      <a:ext uri="{FF2B5EF4-FFF2-40B4-BE49-F238E27FC236}">
                        <a16:creationId xmlns:a16="http://schemas.microsoft.com/office/drawing/2014/main" id="{BE23EC46-B1ED-40B7-A5BB-923CAAC1C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1" name="직사각형 3630">
                    <a:extLst>
                      <a:ext uri="{FF2B5EF4-FFF2-40B4-BE49-F238E27FC236}">
                        <a16:creationId xmlns:a16="http://schemas.microsoft.com/office/drawing/2014/main" id="{7CA47565-1011-41AA-B6FF-E59DB851E7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2" name="직사각형 3631">
                    <a:extLst>
                      <a:ext uri="{FF2B5EF4-FFF2-40B4-BE49-F238E27FC236}">
                        <a16:creationId xmlns:a16="http://schemas.microsoft.com/office/drawing/2014/main" id="{A80256F8-A45C-46BD-949B-C67718FA94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3" name="직사각형 3632">
                    <a:extLst>
                      <a:ext uri="{FF2B5EF4-FFF2-40B4-BE49-F238E27FC236}">
                        <a16:creationId xmlns:a16="http://schemas.microsoft.com/office/drawing/2014/main" id="{A6F86160-EBFD-4658-A965-27BB26E949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4" name="직사각형 3633">
                    <a:extLst>
                      <a:ext uri="{FF2B5EF4-FFF2-40B4-BE49-F238E27FC236}">
                        <a16:creationId xmlns:a16="http://schemas.microsoft.com/office/drawing/2014/main" id="{54A18F1B-6E74-4FED-B418-C3110D9FCA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5" name="직사각형 3634">
                    <a:extLst>
                      <a:ext uri="{FF2B5EF4-FFF2-40B4-BE49-F238E27FC236}">
                        <a16:creationId xmlns:a16="http://schemas.microsoft.com/office/drawing/2014/main" id="{27503F64-510B-4D88-8751-2A943394B9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6" name="직사각형 3635">
                    <a:extLst>
                      <a:ext uri="{FF2B5EF4-FFF2-40B4-BE49-F238E27FC236}">
                        <a16:creationId xmlns:a16="http://schemas.microsoft.com/office/drawing/2014/main" id="{9946C83D-CE9D-4623-8AF8-1D68D6E0C5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7" name="직사각형 3636">
                    <a:extLst>
                      <a:ext uri="{FF2B5EF4-FFF2-40B4-BE49-F238E27FC236}">
                        <a16:creationId xmlns:a16="http://schemas.microsoft.com/office/drawing/2014/main" id="{DFADD590-82A8-4509-A3FA-B1F402E971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8" name="직사각형 3637">
                    <a:extLst>
                      <a:ext uri="{FF2B5EF4-FFF2-40B4-BE49-F238E27FC236}">
                        <a16:creationId xmlns:a16="http://schemas.microsoft.com/office/drawing/2014/main" id="{56D58969-BDC9-4CFE-8D63-1EACE34305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9" name="직사각형 3638">
                    <a:extLst>
                      <a:ext uri="{FF2B5EF4-FFF2-40B4-BE49-F238E27FC236}">
                        <a16:creationId xmlns:a16="http://schemas.microsoft.com/office/drawing/2014/main" id="{8A8D4A34-892F-49A3-8DB1-FEAA86844D0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0" name="직사각형 3639">
                    <a:extLst>
                      <a:ext uri="{FF2B5EF4-FFF2-40B4-BE49-F238E27FC236}">
                        <a16:creationId xmlns:a16="http://schemas.microsoft.com/office/drawing/2014/main" id="{C9D3B017-2A65-4901-A334-3019BBE932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1" name="직사각형 3640">
                    <a:extLst>
                      <a:ext uri="{FF2B5EF4-FFF2-40B4-BE49-F238E27FC236}">
                        <a16:creationId xmlns:a16="http://schemas.microsoft.com/office/drawing/2014/main" id="{0CDCF121-0E6C-431E-A7B0-3E683311A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2" name="직사각형 3641">
                    <a:extLst>
                      <a:ext uri="{FF2B5EF4-FFF2-40B4-BE49-F238E27FC236}">
                        <a16:creationId xmlns:a16="http://schemas.microsoft.com/office/drawing/2014/main" id="{4D5ED61C-079C-47D2-B8F3-2033066371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3" name="직사각형 3642">
                    <a:extLst>
                      <a:ext uri="{FF2B5EF4-FFF2-40B4-BE49-F238E27FC236}">
                        <a16:creationId xmlns:a16="http://schemas.microsoft.com/office/drawing/2014/main" id="{E49CA794-26E7-4A79-AC3F-51A5BE8484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4" name="직사각형 3643">
                    <a:extLst>
                      <a:ext uri="{FF2B5EF4-FFF2-40B4-BE49-F238E27FC236}">
                        <a16:creationId xmlns:a16="http://schemas.microsoft.com/office/drawing/2014/main" id="{7172D0C9-6E7A-40BE-AA1E-8615ADBEAC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5" name="직사각형 3644">
                    <a:extLst>
                      <a:ext uri="{FF2B5EF4-FFF2-40B4-BE49-F238E27FC236}">
                        <a16:creationId xmlns:a16="http://schemas.microsoft.com/office/drawing/2014/main" id="{4DDEC33C-0229-435E-9767-89810D1BBD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6" name="직사각형 3645">
                    <a:extLst>
                      <a:ext uri="{FF2B5EF4-FFF2-40B4-BE49-F238E27FC236}">
                        <a16:creationId xmlns:a16="http://schemas.microsoft.com/office/drawing/2014/main" id="{8739CEB8-AA97-40FD-80ED-ACD0A96185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7" name="직사각형 3646">
                    <a:extLst>
                      <a:ext uri="{FF2B5EF4-FFF2-40B4-BE49-F238E27FC236}">
                        <a16:creationId xmlns:a16="http://schemas.microsoft.com/office/drawing/2014/main" id="{1C865B3D-DB5A-45CF-831D-82B4EA6087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8" name="직사각형 3647">
                    <a:extLst>
                      <a:ext uri="{FF2B5EF4-FFF2-40B4-BE49-F238E27FC236}">
                        <a16:creationId xmlns:a16="http://schemas.microsoft.com/office/drawing/2014/main" id="{E8EA38E0-7A6A-4A5F-BD5A-E59DB50F94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49" name="직사각형 3648">
                    <a:extLst>
                      <a:ext uri="{FF2B5EF4-FFF2-40B4-BE49-F238E27FC236}">
                        <a16:creationId xmlns:a16="http://schemas.microsoft.com/office/drawing/2014/main" id="{D18AA9E3-03FF-4FE3-A72A-1DB26BC501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0" name="직사각형 3649">
                    <a:extLst>
                      <a:ext uri="{FF2B5EF4-FFF2-40B4-BE49-F238E27FC236}">
                        <a16:creationId xmlns:a16="http://schemas.microsoft.com/office/drawing/2014/main" id="{F07C83F6-AC1F-4778-8E79-ED6A2D3A83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1" name="직사각형 3650">
                    <a:extLst>
                      <a:ext uri="{FF2B5EF4-FFF2-40B4-BE49-F238E27FC236}">
                        <a16:creationId xmlns:a16="http://schemas.microsoft.com/office/drawing/2014/main" id="{258458E7-0823-46D4-A8A3-B7FDE722D8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2" name="직사각형 3651">
                    <a:extLst>
                      <a:ext uri="{FF2B5EF4-FFF2-40B4-BE49-F238E27FC236}">
                        <a16:creationId xmlns:a16="http://schemas.microsoft.com/office/drawing/2014/main" id="{45ADFC20-80CF-493A-A681-8AFC0B1939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3" name="직사각형 3652">
                    <a:extLst>
                      <a:ext uri="{FF2B5EF4-FFF2-40B4-BE49-F238E27FC236}">
                        <a16:creationId xmlns:a16="http://schemas.microsoft.com/office/drawing/2014/main" id="{0C591A09-5401-4EBF-B96E-0B621C5AD2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5" name="그룹 3414">
                  <a:extLst>
                    <a:ext uri="{FF2B5EF4-FFF2-40B4-BE49-F238E27FC236}">
                      <a16:creationId xmlns:a16="http://schemas.microsoft.com/office/drawing/2014/main" id="{2C8CA77C-1FF6-4B40-9779-FC3EBD5EF624}"/>
                    </a:ext>
                  </a:extLst>
                </p:cNvPr>
                <p:cNvGrpSpPr/>
                <p:nvPr userDrawn="1"/>
              </p:nvGrpSpPr>
              <p:grpSpPr>
                <a:xfrm>
                  <a:off x="0" y="48711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596" name="슬라이드 번호 개체 틀 16">
                    <a:extLst>
                      <a:ext uri="{FF2B5EF4-FFF2-40B4-BE49-F238E27FC236}">
                        <a16:creationId xmlns:a16="http://schemas.microsoft.com/office/drawing/2014/main" id="{B86D2294-6CA9-4B37-B404-29FA0F68AF2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597" name="직사각형 3596">
                    <a:extLst>
                      <a:ext uri="{FF2B5EF4-FFF2-40B4-BE49-F238E27FC236}">
                        <a16:creationId xmlns:a16="http://schemas.microsoft.com/office/drawing/2014/main" id="{B4068EE9-4281-4285-8BFC-553955E716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8" name="직사각형 3597">
                    <a:extLst>
                      <a:ext uri="{FF2B5EF4-FFF2-40B4-BE49-F238E27FC236}">
                        <a16:creationId xmlns:a16="http://schemas.microsoft.com/office/drawing/2014/main" id="{7093BF54-799F-4208-BA71-6786A65F3A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9" name="직사각형 3598">
                    <a:extLst>
                      <a:ext uri="{FF2B5EF4-FFF2-40B4-BE49-F238E27FC236}">
                        <a16:creationId xmlns:a16="http://schemas.microsoft.com/office/drawing/2014/main" id="{7C85CB63-66CB-49DC-9CD5-1ACB333EAC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0" name="직사각형 3599">
                    <a:extLst>
                      <a:ext uri="{FF2B5EF4-FFF2-40B4-BE49-F238E27FC236}">
                        <a16:creationId xmlns:a16="http://schemas.microsoft.com/office/drawing/2014/main" id="{1917DE52-7879-4A7D-9467-3296FAB7C5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1" name="직사각형 3600">
                    <a:extLst>
                      <a:ext uri="{FF2B5EF4-FFF2-40B4-BE49-F238E27FC236}">
                        <a16:creationId xmlns:a16="http://schemas.microsoft.com/office/drawing/2014/main" id="{5E717088-7C55-47DB-80EF-CE88F4B611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2" name="직사각형 3601">
                    <a:extLst>
                      <a:ext uri="{FF2B5EF4-FFF2-40B4-BE49-F238E27FC236}">
                        <a16:creationId xmlns:a16="http://schemas.microsoft.com/office/drawing/2014/main" id="{F54452F3-96A8-4439-B5DF-C1AB591864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3" name="직사각형 3602">
                    <a:extLst>
                      <a:ext uri="{FF2B5EF4-FFF2-40B4-BE49-F238E27FC236}">
                        <a16:creationId xmlns:a16="http://schemas.microsoft.com/office/drawing/2014/main" id="{DA88BEAD-BD39-41F6-92B2-E21D2277A9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4" name="직사각형 3603">
                    <a:extLst>
                      <a:ext uri="{FF2B5EF4-FFF2-40B4-BE49-F238E27FC236}">
                        <a16:creationId xmlns:a16="http://schemas.microsoft.com/office/drawing/2014/main" id="{B07F1886-0E1C-4DCF-B83B-78060F0BAB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5" name="직사각형 3604">
                    <a:extLst>
                      <a:ext uri="{FF2B5EF4-FFF2-40B4-BE49-F238E27FC236}">
                        <a16:creationId xmlns:a16="http://schemas.microsoft.com/office/drawing/2014/main" id="{0752CC63-FCF1-4484-890C-ACD3ADA9C5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6" name="직사각형 3605">
                    <a:extLst>
                      <a:ext uri="{FF2B5EF4-FFF2-40B4-BE49-F238E27FC236}">
                        <a16:creationId xmlns:a16="http://schemas.microsoft.com/office/drawing/2014/main" id="{1FC79F21-2ACD-4910-AC76-2C1DEEC121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7" name="직사각형 3606">
                    <a:extLst>
                      <a:ext uri="{FF2B5EF4-FFF2-40B4-BE49-F238E27FC236}">
                        <a16:creationId xmlns:a16="http://schemas.microsoft.com/office/drawing/2014/main" id="{0E9B44E7-05F0-463A-9D27-F4B927E691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8" name="직사각형 3607">
                    <a:extLst>
                      <a:ext uri="{FF2B5EF4-FFF2-40B4-BE49-F238E27FC236}">
                        <a16:creationId xmlns:a16="http://schemas.microsoft.com/office/drawing/2014/main" id="{EC82CD1D-CCB4-4BD1-9428-A45D773893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9" name="직사각형 3608">
                    <a:extLst>
                      <a:ext uri="{FF2B5EF4-FFF2-40B4-BE49-F238E27FC236}">
                        <a16:creationId xmlns:a16="http://schemas.microsoft.com/office/drawing/2014/main" id="{CBDFE84C-AD54-4E42-B3C6-76286086AE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0" name="직사각형 3609">
                    <a:extLst>
                      <a:ext uri="{FF2B5EF4-FFF2-40B4-BE49-F238E27FC236}">
                        <a16:creationId xmlns:a16="http://schemas.microsoft.com/office/drawing/2014/main" id="{E47577F6-266B-4C74-887D-0184938A65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1" name="직사각형 3610">
                    <a:extLst>
                      <a:ext uri="{FF2B5EF4-FFF2-40B4-BE49-F238E27FC236}">
                        <a16:creationId xmlns:a16="http://schemas.microsoft.com/office/drawing/2014/main" id="{2F50E292-B302-49FB-B0C0-CC3C32C633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2" name="직사각형 3611">
                    <a:extLst>
                      <a:ext uri="{FF2B5EF4-FFF2-40B4-BE49-F238E27FC236}">
                        <a16:creationId xmlns:a16="http://schemas.microsoft.com/office/drawing/2014/main" id="{8C227EBE-BD7E-4C88-90F5-84173A0130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3" name="직사각형 3612">
                    <a:extLst>
                      <a:ext uri="{FF2B5EF4-FFF2-40B4-BE49-F238E27FC236}">
                        <a16:creationId xmlns:a16="http://schemas.microsoft.com/office/drawing/2014/main" id="{F283332E-08C5-4573-A7B3-F973366CB9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4" name="직사각형 3613">
                    <a:extLst>
                      <a:ext uri="{FF2B5EF4-FFF2-40B4-BE49-F238E27FC236}">
                        <a16:creationId xmlns:a16="http://schemas.microsoft.com/office/drawing/2014/main" id="{77806A1A-BF01-4901-BC25-B4174E8223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5" name="직사각형 3614">
                    <a:extLst>
                      <a:ext uri="{FF2B5EF4-FFF2-40B4-BE49-F238E27FC236}">
                        <a16:creationId xmlns:a16="http://schemas.microsoft.com/office/drawing/2014/main" id="{EC73B41F-971C-48F3-8AD4-0A53060C9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6" name="직사각형 3615">
                    <a:extLst>
                      <a:ext uri="{FF2B5EF4-FFF2-40B4-BE49-F238E27FC236}">
                        <a16:creationId xmlns:a16="http://schemas.microsoft.com/office/drawing/2014/main" id="{701BC8A7-648B-4E8C-8619-21F28DAA02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7" name="직사각형 3616">
                    <a:extLst>
                      <a:ext uri="{FF2B5EF4-FFF2-40B4-BE49-F238E27FC236}">
                        <a16:creationId xmlns:a16="http://schemas.microsoft.com/office/drawing/2014/main" id="{C7577D57-87D4-4C63-A734-06C4367960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8" name="직사각형 3617">
                    <a:extLst>
                      <a:ext uri="{FF2B5EF4-FFF2-40B4-BE49-F238E27FC236}">
                        <a16:creationId xmlns:a16="http://schemas.microsoft.com/office/drawing/2014/main" id="{E385672C-E9A6-49F5-9AE4-7866117728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19" name="직사각형 3618">
                    <a:extLst>
                      <a:ext uri="{FF2B5EF4-FFF2-40B4-BE49-F238E27FC236}">
                        <a16:creationId xmlns:a16="http://schemas.microsoft.com/office/drawing/2014/main" id="{FCEB5B8F-AA20-4636-ACA0-7C3649D32D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0" name="직사각형 3619">
                    <a:extLst>
                      <a:ext uri="{FF2B5EF4-FFF2-40B4-BE49-F238E27FC236}">
                        <a16:creationId xmlns:a16="http://schemas.microsoft.com/office/drawing/2014/main" id="{41A8D910-478C-4543-B85A-24F83E5C93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1" name="직사각형 3620">
                    <a:extLst>
                      <a:ext uri="{FF2B5EF4-FFF2-40B4-BE49-F238E27FC236}">
                        <a16:creationId xmlns:a16="http://schemas.microsoft.com/office/drawing/2014/main" id="{C86B568E-5A46-49A4-BA98-86E50E40C6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2" name="직사각형 3621">
                    <a:extLst>
                      <a:ext uri="{FF2B5EF4-FFF2-40B4-BE49-F238E27FC236}">
                        <a16:creationId xmlns:a16="http://schemas.microsoft.com/office/drawing/2014/main" id="{3E492FB6-9181-4765-B8FE-D46BEBC794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3" name="직사각형 3622">
                    <a:extLst>
                      <a:ext uri="{FF2B5EF4-FFF2-40B4-BE49-F238E27FC236}">
                        <a16:creationId xmlns:a16="http://schemas.microsoft.com/office/drawing/2014/main" id="{5E3F3E0C-466D-4010-8905-EE3815C4A7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4" name="직사각형 3623">
                    <a:extLst>
                      <a:ext uri="{FF2B5EF4-FFF2-40B4-BE49-F238E27FC236}">
                        <a16:creationId xmlns:a16="http://schemas.microsoft.com/office/drawing/2014/main" id="{78102E92-60E8-443C-8970-265F3E8C9F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6" name="그룹 3415">
                  <a:extLst>
                    <a:ext uri="{FF2B5EF4-FFF2-40B4-BE49-F238E27FC236}">
                      <a16:creationId xmlns:a16="http://schemas.microsoft.com/office/drawing/2014/main" id="{AA2B9319-F1ED-4668-AB5F-DB647F9900B8}"/>
                    </a:ext>
                  </a:extLst>
                </p:cNvPr>
                <p:cNvGrpSpPr/>
                <p:nvPr userDrawn="1"/>
              </p:nvGrpSpPr>
              <p:grpSpPr>
                <a:xfrm>
                  <a:off x="0" y="97422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567" name="슬라이드 번호 개체 틀 16">
                    <a:extLst>
                      <a:ext uri="{FF2B5EF4-FFF2-40B4-BE49-F238E27FC236}">
                        <a16:creationId xmlns:a16="http://schemas.microsoft.com/office/drawing/2014/main" id="{50785AEA-B594-4D4A-8844-15F98AC5E48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568" name="직사각형 3567">
                    <a:extLst>
                      <a:ext uri="{FF2B5EF4-FFF2-40B4-BE49-F238E27FC236}">
                        <a16:creationId xmlns:a16="http://schemas.microsoft.com/office/drawing/2014/main" id="{9A82D9E8-21AF-424C-B42A-E52193067B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9" name="직사각형 3568">
                    <a:extLst>
                      <a:ext uri="{FF2B5EF4-FFF2-40B4-BE49-F238E27FC236}">
                        <a16:creationId xmlns:a16="http://schemas.microsoft.com/office/drawing/2014/main" id="{6A7B4032-0248-4176-9AA9-204A0C50C1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0" name="직사각형 3569">
                    <a:extLst>
                      <a:ext uri="{FF2B5EF4-FFF2-40B4-BE49-F238E27FC236}">
                        <a16:creationId xmlns:a16="http://schemas.microsoft.com/office/drawing/2014/main" id="{B0AA73B6-DA4F-4AAA-9092-A59F9C441E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1" name="직사각형 3570">
                    <a:extLst>
                      <a:ext uri="{FF2B5EF4-FFF2-40B4-BE49-F238E27FC236}">
                        <a16:creationId xmlns:a16="http://schemas.microsoft.com/office/drawing/2014/main" id="{8AE38877-FB5F-4CBB-8043-6FB234C375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2" name="직사각형 3571">
                    <a:extLst>
                      <a:ext uri="{FF2B5EF4-FFF2-40B4-BE49-F238E27FC236}">
                        <a16:creationId xmlns:a16="http://schemas.microsoft.com/office/drawing/2014/main" id="{6BC3AB2B-D098-4749-86F1-4CC0661962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3" name="직사각형 3572">
                    <a:extLst>
                      <a:ext uri="{FF2B5EF4-FFF2-40B4-BE49-F238E27FC236}">
                        <a16:creationId xmlns:a16="http://schemas.microsoft.com/office/drawing/2014/main" id="{222F1F26-BB2F-43AC-B9B0-79DA58F324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4" name="직사각형 3573">
                    <a:extLst>
                      <a:ext uri="{FF2B5EF4-FFF2-40B4-BE49-F238E27FC236}">
                        <a16:creationId xmlns:a16="http://schemas.microsoft.com/office/drawing/2014/main" id="{E2C65F0C-167D-4B21-AB0F-C1B3FA886C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5" name="직사각형 3574">
                    <a:extLst>
                      <a:ext uri="{FF2B5EF4-FFF2-40B4-BE49-F238E27FC236}">
                        <a16:creationId xmlns:a16="http://schemas.microsoft.com/office/drawing/2014/main" id="{B357BEFF-DDB4-4253-A283-4A1F394C1A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6" name="직사각형 3575">
                    <a:extLst>
                      <a:ext uri="{FF2B5EF4-FFF2-40B4-BE49-F238E27FC236}">
                        <a16:creationId xmlns:a16="http://schemas.microsoft.com/office/drawing/2014/main" id="{597CF1BA-E1B5-4E89-9558-B86E43EFAE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7" name="직사각형 3576">
                    <a:extLst>
                      <a:ext uri="{FF2B5EF4-FFF2-40B4-BE49-F238E27FC236}">
                        <a16:creationId xmlns:a16="http://schemas.microsoft.com/office/drawing/2014/main" id="{BA9EE9A7-2BA9-42CF-9405-65F9629839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8" name="직사각형 3577">
                    <a:extLst>
                      <a:ext uri="{FF2B5EF4-FFF2-40B4-BE49-F238E27FC236}">
                        <a16:creationId xmlns:a16="http://schemas.microsoft.com/office/drawing/2014/main" id="{F0358E25-3681-48A0-8556-2AC0C35E9C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79" name="직사각형 3578">
                    <a:extLst>
                      <a:ext uri="{FF2B5EF4-FFF2-40B4-BE49-F238E27FC236}">
                        <a16:creationId xmlns:a16="http://schemas.microsoft.com/office/drawing/2014/main" id="{0063AE1F-AF15-484C-8326-649A5145DB0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0" name="직사각형 3579">
                    <a:extLst>
                      <a:ext uri="{FF2B5EF4-FFF2-40B4-BE49-F238E27FC236}">
                        <a16:creationId xmlns:a16="http://schemas.microsoft.com/office/drawing/2014/main" id="{83E14A14-3F01-4D8A-9D0C-CC9FFBEA9F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1" name="직사각형 3580">
                    <a:extLst>
                      <a:ext uri="{FF2B5EF4-FFF2-40B4-BE49-F238E27FC236}">
                        <a16:creationId xmlns:a16="http://schemas.microsoft.com/office/drawing/2014/main" id="{9A97ADA8-7851-420C-A094-34D55C7D95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2" name="직사각형 3581">
                    <a:extLst>
                      <a:ext uri="{FF2B5EF4-FFF2-40B4-BE49-F238E27FC236}">
                        <a16:creationId xmlns:a16="http://schemas.microsoft.com/office/drawing/2014/main" id="{CAD04EBD-9ED7-4D5E-AAC9-88483B3073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3" name="직사각형 3582">
                    <a:extLst>
                      <a:ext uri="{FF2B5EF4-FFF2-40B4-BE49-F238E27FC236}">
                        <a16:creationId xmlns:a16="http://schemas.microsoft.com/office/drawing/2014/main" id="{F7270AB4-CD1B-4E59-92AB-69FC20F206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4" name="직사각형 3583">
                    <a:extLst>
                      <a:ext uri="{FF2B5EF4-FFF2-40B4-BE49-F238E27FC236}">
                        <a16:creationId xmlns:a16="http://schemas.microsoft.com/office/drawing/2014/main" id="{CA0F08C3-7B82-4F5A-BDAD-8AF75CFD97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5" name="직사각형 3584">
                    <a:extLst>
                      <a:ext uri="{FF2B5EF4-FFF2-40B4-BE49-F238E27FC236}">
                        <a16:creationId xmlns:a16="http://schemas.microsoft.com/office/drawing/2014/main" id="{8161E1BD-EEF6-4EBF-809C-D3DE1F1D28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6" name="직사각형 3585">
                    <a:extLst>
                      <a:ext uri="{FF2B5EF4-FFF2-40B4-BE49-F238E27FC236}">
                        <a16:creationId xmlns:a16="http://schemas.microsoft.com/office/drawing/2014/main" id="{3B7FBB2B-E326-43BF-BAD3-00229F4D95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7" name="직사각형 3586">
                    <a:extLst>
                      <a:ext uri="{FF2B5EF4-FFF2-40B4-BE49-F238E27FC236}">
                        <a16:creationId xmlns:a16="http://schemas.microsoft.com/office/drawing/2014/main" id="{0B08460A-AA2C-47F0-A166-0AB5E2EAFF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8" name="직사각형 3587">
                    <a:extLst>
                      <a:ext uri="{FF2B5EF4-FFF2-40B4-BE49-F238E27FC236}">
                        <a16:creationId xmlns:a16="http://schemas.microsoft.com/office/drawing/2014/main" id="{50A8672D-A422-4EE0-8D1E-951EB51C5F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9" name="직사각형 3588">
                    <a:extLst>
                      <a:ext uri="{FF2B5EF4-FFF2-40B4-BE49-F238E27FC236}">
                        <a16:creationId xmlns:a16="http://schemas.microsoft.com/office/drawing/2014/main" id="{B39AF81D-1367-4993-A0D8-72A269FF79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0" name="직사각형 3589">
                    <a:extLst>
                      <a:ext uri="{FF2B5EF4-FFF2-40B4-BE49-F238E27FC236}">
                        <a16:creationId xmlns:a16="http://schemas.microsoft.com/office/drawing/2014/main" id="{4C5A443D-FBF6-4369-A237-7BA38CAB2D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1" name="직사각형 3590">
                    <a:extLst>
                      <a:ext uri="{FF2B5EF4-FFF2-40B4-BE49-F238E27FC236}">
                        <a16:creationId xmlns:a16="http://schemas.microsoft.com/office/drawing/2014/main" id="{AC9D295A-ABB5-4045-A4E7-492C36E07E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2" name="직사각형 3591">
                    <a:extLst>
                      <a:ext uri="{FF2B5EF4-FFF2-40B4-BE49-F238E27FC236}">
                        <a16:creationId xmlns:a16="http://schemas.microsoft.com/office/drawing/2014/main" id="{CFBAB6B2-E91A-4BFE-932C-FA49F68F2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3" name="직사각형 3592">
                    <a:extLst>
                      <a:ext uri="{FF2B5EF4-FFF2-40B4-BE49-F238E27FC236}">
                        <a16:creationId xmlns:a16="http://schemas.microsoft.com/office/drawing/2014/main" id="{F107A1AA-175F-49B5-9EC5-6097D0022D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4" name="직사각형 3593">
                    <a:extLst>
                      <a:ext uri="{FF2B5EF4-FFF2-40B4-BE49-F238E27FC236}">
                        <a16:creationId xmlns:a16="http://schemas.microsoft.com/office/drawing/2014/main" id="{57DE19AC-D1AB-4C03-B7F5-AF1F24EF01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5" name="직사각형 3594">
                    <a:extLst>
                      <a:ext uri="{FF2B5EF4-FFF2-40B4-BE49-F238E27FC236}">
                        <a16:creationId xmlns:a16="http://schemas.microsoft.com/office/drawing/2014/main" id="{CDCCFD48-8125-4B39-821E-1E075B0D76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7" name="그룹 3416">
                  <a:extLst>
                    <a:ext uri="{FF2B5EF4-FFF2-40B4-BE49-F238E27FC236}">
                      <a16:creationId xmlns:a16="http://schemas.microsoft.com/office/drawing/2014/main" id="{EDDA5E5E-4DDC-4D09-893A-166E09C757DD}"/>
                    </a:ext>
                  </a:extLst>
                </p:cNvPr>
                <p:cNvGrpSpPr/>
                <p:nvPr userDrawn="1"/>
              </p:nvGrpSpPr>
              <p:grpSpPr>
                <a:xfrm>
                  <a:off x="0" y="146133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538" name="슬라이드 번호 개체 틀 16">
                    <a:extLst>
                      <a:ext uri="{FF2B5EF4-FFF2-40B4-BE49-F238E27FC236}">
                        <a16:creationId xmlns:a16="http://schemas.microsoft.com/office/drawing/2014/main" id="{14C700F2-AA41-49CC-A490-33070D18660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539" name="직사각형 3538">
                    <a:extLst>
                      <a:ext uri="{FF2B5EF4-FFF2-40B4-BE49-F238E27FC236}">
                        <a16:creationId xmlns:a16="http://schemas.microsoft.com/office/drawing/2014/main" id="{06FE367B-10FF-4E38-AF97-4C15545080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0" name="직사각형 3539">
                    <a:extLst>
                      <a:ext uri="{FF2B5EF4-FFF2-40B4-BE49-F238E27FC236}">
                        <a16:creationId xmlns:a16="http://schemas.microsoft.com/office/drawing/2014/main" id="{D544A351-A9C6-44CC-86CD-452E97C9CB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1" name="직사각형 3540">
                    <a:extLst>
                      <a:ext uri="{FF2B5EF4-FFF2-40B4-BE49-F238E27FC236}">
                        <a16:creationId xmlns:a16="http://schemas.microsoft.com/office/drawing/2014/main" id="{EBE4FC73-E27B-4753-A00C-68E81E4AE5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2" name="직사각형 3541">
                    <a:extLst>
                      <a:ext uri="{FF2B5EF4-FFF2-40B4-BE49-F238E27FC236}">
                        <a16:creationId xmlns:a16="http://schemas.microsoft.com/office/drawing/2014/main" id="{F1EA8047-39F4-4456-86CE-E2AAF065FC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3" name="직사각형 3542">
                    <a:extLst>
                      <a:ext uri="{FF2B5EF4-FFF2-40B4-BE49-F238E27FC236}">
                        <a16:creationId xmlns:a16="http://schemas.microsoft.com/office/drawing/2014/main" id="{4739C164-CCEC-46DE-82E6-AB54EC3490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4" name="직사각형 3543">
                    <a:extLst>
                      <a:ext uri="{FF2B5EF4-FFF2-40B4-BE49-F238E27FC236}">
                        <a16:creationId xmlns:a16="http://schemas.microsoft.com/office/drawing/2014/main" id="{1F9CE61B-B712-4380-89DD-C7D1267951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5" name="직사각형 3544">
                    <a:extLst>
                      <a:ext uri="{FF2B5EF4-FFF2-40B4-BE49-F238E27FC236}">
                        <a16:creationId xmlns:a16="http://schemas.microsoft.com/office/drawing/2014/main" id="{F28E2360-16FC-463D-A69D-CBBC09894B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6" name="직사각형 3545">
                    <a:extLst>
                      <a:ext uri="{FF2B5EF4-FFF2-40B4-BE49-F238E27FC236}">
                        <a16:creationId xmlns:a16="http://schemas.microsoft.com/office/drawing/2014/main" id="{7A5C3FCB-3836-43EC-94FA-64B4B7B4DF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7" name="직사각형 3546">
                    <a:extLst>
                      <a:ext uri="{FF2B5EF4-FFF2-40B4-BE49-F238E27FC236}">
                        <a16:creationId xmlns:a16="http://schemas.microsoft.com/office/drawing/2014/main" id="{D20EFAF6-C579-4F84-AC04-984178E45A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8" name="직사각형 3547">
                    <a:extLst>
                      <a:ext uri="{FF2B5EF4-FFF2-40B4-BE49-F238E27FC236}">
                        <a16:creationId xmlns:a16="http://schemas.microsoft.com/office/drawing/2014/main" id="{582B53D7-D663-4D06-9532-16EE6D4846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49" name="직사각형 3548">
                    <a:extLst>
                      <a:ext uri="{FF2B5EF4-FFF2-40B4-BE49-F238E27FC236}">
                        <a16:creationId xmlns:a16="http://schemas.microsoft.com/office/drawing/2014/main" id="{B91A333D-EEA6-4845-9157-2D8675058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0" name="직사각형 3549">
                    <a:extLst>
                      <a:ext uri="{FF2B5EF4-FFF2-40B4-BE49-F238E27FC236}">
                        <a16:creationId xmlns:a16="http://schemas.microsoft.com/office/drawing/2014/main" id="{5E16047D-515A-4B54-B3D4-6D738887A2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1" name="직사각형 3550">
                    <a:extLst>
                      <a:ext uri="{FF2B5EF4-FFF2-40B4-BE49-F238E27FC236}">
                        <a16:creationId xmlns:a16="http://schemas.microsoft.com/office/drawing/2014/main" id="{F1AD2F5B-EDF3-44B5-B061-F52E93E4D2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2" name="직사각형 3551">
                    <a:extLst>
                      <a:ext uri="{FF2B5EF4-FFF2-40B4-BE49-F238E27FC236}">
                        <a16:creationId xmlns:a16="http://schemas.microsoft.com/office/drawing/2014/main" id="{4D1324A5-7381-419F-BD2C-F86ECC69B3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3" name="직사각형 3552">
                    <a:extLst>
                      <a:ext uri="{FF2B5EF4-FFF2-40B4-BE49-F238E27FC236}">
                        <a16:creationId xmlns:a16="http://schemas.microsoft.com/office/drawing/2014/main" id="{4A67C035-4243-4446-9495-77D5A2E148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4" name="직사각형 3553">
                    <a:extLst>
                      <a:ext uri="{FF2B5EF4-FFF2-40B4-BE49-F238E27FC236}">
                        <a16:creationId xmlns:a16="http://schemas.microsoft.com/office/drawing/2014/main" id="{9EA2EED5-7837-45BC-88A7-D8B1851C65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5" name="직사각형 3554">
                    <a:extLst>
                      <a:ext uri="{FF2B5EF4-FFF2-40B4-BE49-F238E27FC236}">
                        <a16:creationId xmlns:a16="http://schemas.microsoft.com/office/drawing/2014/main" id="{55C7F8AD-B249-40AD-AEB1-220718CEAD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6" name="직사각형 3555">
                    <a:extLst>
                      <a:ext uri="{FF2B5EF4-FFF2-40B4-BE49-F238E27FC236}">
                        <a16:creationId xmlns:a16="http://schemas.microsoft.com/office/drawing/2014/main" id="{380DA686-86E6-4E94-BE32-C6C9D31AE5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7" name="직사각형 3556">
                    <a:extLst>
                      <a:ext uri="{FF2B5EF4-FFF2-40B4-BE49-F238E27FC236}">
                        <a16:creationId xmlns:a16="http://schemas.microsoft.com/office/drawing/2014/main" id="{FA7F8E36-B4B8-486B-A0BA-C3CB85D0C4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8" name="직사각형 3557">
                    <a:extLst>
                      <a:ext uri="{FF2B5EF4-FFF2-40B4-BE49-F238E27FC236}">
                        <a16:creationId xmlns:a16="http://schemas.microsoft.com/office/drawing/2014/main" id="{33F9BF13-8C4B-4548-9DF1-7F11D07FCA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9" name="직사각형 3558">
                    <a:extLst>
                      <a:ext uri="{FF2B5EF4-FFF2-40B4-BE49-F238E27FC236}">
                        <a16:creationId xmlns:a16="http://schemas.microsoft.com/office/drawing/2014/main" id="{B35DA7B9-ACA7-4EFC-B212-9F81D4FBC8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0" name="직사각형 3559">
                    <a:extLst>
                      <a:ext uri="{FF2B5EF4-FFF2-40B4-BE49-F238E27FC236}">
                        <a16:creationId xmlns:a16="http://schemas.microsoft.com/office/drawing/2014/main" id="{891C1DBB-4371-49D6-B823-67F677A6BA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1" name="직사각형 3560">
                    <a:extLst>
                      <a:ext uri="{FF2B5EF4-FFF2-40B4-BE49-F238E27FC236}">
                        <a16:creationId xmlns:a16="http://schemas.microsoft.com/office/drawing/2014/main" id="{1E3445FA-5154-409B-825E-140254CBBF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2" name="직사각형 3561">
                    <a:extLst>
                      <a:ext uri="{FF2B5EF4-FFF2-40B4-BE49-F238E27FC236}">
                        <a16:creationId xmlns:a16="http://schemas.microsoft.com/office/drawing/2014/main" id="{0999D21F-FC1C-4082-9F14-919B60176D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3" name="직사각형 3562">
                    <a:extLst>
                      <a:ext uri="{FF2B5EF4-FFF2-40B4-BE49-F238E27FC236}">
                        <a16:creationId xmlns:a16="http://schemas.microsoft.com/office/drawing/2014/main" id="{CC95A860-4EB6-47C4-994C-13CA23976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4" name="직사각형 3563">
                    <a:extLst>
                      <a:ext uri="{FF2B5EF4-FFF2-40B4-BE49-F238E27FC236}">
                        <a16:creationId xmlns:a16="http://schemas.microsoft.com/office/drawing/2014/main" id="{88C16524-1E02-4B02-8AF9-A23C168B27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5" name="직사각형 3564">
                    <a:extLst>
                      <a:ext uri="{FF2B5EF4-FFF2-40B4-BE49-F238E27FC236}">
                        <a16:creationId xmlns:a16="http://schemas.microsoft.com/office/drawing/2014/main" id="{36E49581-4A83-43AB-87A0-922C0BD9CB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6" name="직사각형 3565">
                    <a:extLst>
                      <a:ext uri="{FF2B5EF4-FFF2-40B4-BE49-F238E27FC236}">
                        <a16:creationId xmlns:a16="http://schemas.microsoft.com/office/drawing/2014/main" id="{CFEFD0F5-CB1B-4879-906D-305CC86C2C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8" name="그룹 3417">
                  <a:extLst>
                    <a:ext uri="{FF2B5EF4-FFF2-40B4-BE49-F238E27FC236}">
                      <a16:creationId xmlns:a16="http://schemas.microsoft.com/office/drawing/2014/main" id="{B6BB4F5D-290E-4D81-BB17-6DE6AEB4D771}"/>
                    </a:ext>
                  </a:extLst>
                </p:cNvPr>
                <p:cNvGrpSpPr/>
                <p:nvPr userDrawn="1"/>
              </p:nvGrpSpPr>
              <p:grpSpPr>
                <a:xfrm>
                  <a:off x="0" y="190571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509" name="슬라이드 번호 개체 틀 16">
                    <a:extLst>
                      <a:ext uri="{FF2B5EF4-FFF2-40B4-BE49-F238E27FC236}">
                        <a16:creationId xmlns:a16="http://schemas.microsoft.com/office/drawing/2014/main" id="{CB0675F9-932D-4E6E-A6B3-11919A8F114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510" name="직사각형 3509">
                    <a:extLst>
                      <a:ext uri="{FF2B5EF4-FFF2-40B4-BE49-F238E27FC236}">
                        <a16:creationId xmlns:a16="http://schemas.microsoft.com/office/drawing/2014/main" id="{A6937B2A-7FB4-4F4B-916D-8F2D531CF9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1" name="직사각형 3510">
                    <a:extLst>
                      <a:ext uri="{FF2B5EF4-FFF2-40B4-BE49-F238E27FC236}">
                        <a16:creationId xmlns:a16="http://schemas.microsoft.com/office/drawing/2014/main" id="{DFE44145-0940-4A08-BEB2-A88B12F4BD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2" name="직사각형 3511">
                    <a:extLst>
                      <a:ext uri="{FF2B5EF4-FFF2-40B4-BE49-F238E27FC236}">
                        <a16:creationId xmlns:a16="http://schemas.microsoft.com/office/drawing/2014/main" id="{55F858AC-0556-4A78-A53F-7646FF4450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3" name="직사각형 3512">
                    <a:extLst>
                      <a:ext uri="{FF2B5EF4-FFF2-40B4-BE49-F238E27FC236}">
                        <a16:creationId xmlns:a16="http://schemas.microsoft.com/office/drawing/2014/main" id="{EB28B396-03C4-4767-A3D2-79132B4775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4" name="직사각형 3513">
                    <a:extLst>
                      <a:ext uri="{FF2B5EF4-FFF2-40B4-BE49-F238E27FC236}">
                        <a16:creationId xmlns:a16="http://schemas.microsoft.com/office/drawing/2014/main" id="{682E16F1-2221-4280-81BF-5BAD8B54D5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5" name="직사각형 3514">
                    <a:extLst>
                      <a:ext uri="{FF2B5EF4-FFF2-40B4-BE49-F238E27FC236}">
                        <a16:creationId xmlns:a16="http://schemas.microsoft.com/office/drawing/2014/main" id="{5FC06839-D685-4B19-AEC2-E2C93674D2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6" name="직사각형 3515">
                    <a:extLst>
                      <a:ext uri="{FF2B5EF4-FFF2-40B4-BE49-F238E27FC236}">
                        <a16:creationId xmlns:a16="http://schemas.microsoft.com/office/drawing/2014/main" id="{FCE0517F-84A0-4836-B024-25A7AFCFCB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7" name="직사각형 3516">
                    <a:extLst>
                      <a:ext uri="{FF2B5EF4-FFF2-40B4-BE49-F238E27FC236}">
                        <a16:creationId xmlns:a16="http://schemas.microsoft.com/office/drawing/2014/main" id="{E1E28CA1-BECA-4127-B283-DDA54D6523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8" name="직사각형 3517">
                    <a:extLst>
                      <a:ext uri="{FF2B5EF4-FFF2-40B4-BE49-F238E27FC236}">
                        <a16:creationId xmlns:a16="http://schemas.microsoft.com/office/drawing/2014/main" id="{C3E1E6CD-90C4-450B-BC65-D55CD25C57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19" name="직사각형 3518">
                    <a:extLst>
                      <a:ext uri="{FF2B5EF4-FFF2-40B4-BE49-F238E27FC236}">
                        <a16:creationId xmlns:a16="http://schemas.microsoft.com/office/drawing/2014/main" id="{63714CB1-D470-4386-9722-4CD12F371E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0" name="직사각형 3519">
                    <a:extLst>
                      <a:ext uri="{FF2B5EF4-FFF2-40B4-BE49-F238E27FC236}">
                        <a16:creationId xmlns:a16="http://schemas.microsoft.com/office/drawing/2014/main" id="{16A5C78C-56DB-4A1D-87A8-C32E0A9678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1" name="직사각형 3520">
                    <a:extLst>
                      <a:ext uri="{FF2B5EF4-FFF2-40B4-BE49-F238E27FC236}">
                        <a16:creationId xmlns:a16="http://schemas.microsoft.com/office/drawing/2014/main" id="{6F8E2F8E-B4A3-4C5A-BB3B-43A778DCA5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2" name="직사각형 3521">
                    <a:extLst>
                      <a:ext uri="{FF2B5EF4-FFF2-40B4-BE49-F238E27FC236}">
                        <a16:creationId xmlns:a16="http://schemas.microsoft.com/office/drawing/2014/main" id="{2D1C9808-78F2-49E1-9F1E-BBE20DD146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3" name="직사각형 3522">
                    <a:extLst>
                      <a:ext uri="{FF2B5EF4-FFF2-40B4-BE49-F238E27FC236}">
                        <a16:creationId xmlns:a16="http://schemas.microsoft.com/office/drawing/2014/main" id="{F32DAD28-F8DD-4F36-81E8-0B129BEF9D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4" name="직사각형 3523">
                    <a:extLst>
                      <a:ext uri="{FF2B5EF4-FFF2-40B4-BE49-F238E27FC236}">
                        <a16:creationId xmlns:a16="http://schemas.microsoft.com/office/drawing/2014/main" id="{E978253D-6128-4232-81D0-8C8E602C4D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5" name="직사각형 3524">
                    <a:extLst>
                      <a:ext uri="{FF2B5EF4-FFF2-40B4-BE49-F238E27FC236}">
                        <a16:creationId xmlns:a16="http://schemas.microsoft.com/office/drawing/2014/main" id="{17CB23FF-5F5F-4BC4-BBCD-CCD9964B5B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6" name="직사각형 3525">
                    <a:extLst>
                      <a:ext uri="{FF2B5EF4-FFF2-40B4-BE49-F238E27FC236}">
                        <a16:creationId xmlns:a16="http://schemas.microsoft.com/office/drawing/2014/main" id="{5514E1CE-29D8-4737-A320-2C61E36739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7" name="직사각형 3526">
                    <a:extLst>
                      <a:ext uri="{FF2B5EF4-FFF2-40B4-BE49-F238E27FC236}">
                        <a16:creationId xmlns:a16="http://schemas.microsoft.com/office/drawing/2014/main" id="{A0B559B4-D470-4063-BB6E-120CC014E3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8" name="직사각형 3527">
                    <a:extLst>
                      <a:ext uri="{FF2B5EF4-FFF2-40B4-BE49-F238E27FC236}">
                        <a16:creationId xmlns:a16="http://schemas.microsoft.com/office/drawing/2014/main" id="{7D528AF6-6C05-4EF6-AB15-AFC73F0FDB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29" name="직사각형 3528">
                    <a:extLst>
                      <a:ext uri="{FF2B5EF4-FFF2-40B4-BE49-F238E27FC236}">
                        <a16:creationId xmlns:a16="http://schemas.microsoft.com/office/drawing/2014/main" id="{AEBD063D-DF28-4530-A0D8-0222C1CB36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0" name="직사각형 3529">
                    <a:extLst>
                      <a:ext uri="{FF2B5EF4-FFF2-40B4-BE49-F238E27FC236}">
                        <a16:creationId xmlns:a16="http://schemas.microsoft.com/office/drawing/2014/main" id="{20C74071-F896-4A2B-83C7-F7B836641F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1" name="직사각형 3530">
                    <a:extLst>
                      <a:ext uri="{FF2B5EF4-FFF2-40B4-BE49-F238E27FC236}">
                        <a16:creationId xmlns:a16="http://schemas.microsoft.com/office/drawing/2014/main" id="{E23CDA78-19AF-43EC-AB44-3A18D0C938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2" name="직사각형 3531">
                    <a:extLst>
                      <a:ext uri="{FF2B5EF4-FFF2-40B4-BE49-F238E27FC236}">
                        <a16:creationId xmlns:a16="http://schemas.microsoft.com/office/drawing/2014/main" id="{CEF75536-BE1B-47C6-A3E5-3E979DAB30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3" name="직사각형 3532">
                    <a:extLst>
                      <a:ext uri="{FF2B5EF4-FFF2-40B4-BE49-F238E27FC236}">
                        <a16:creationId xmlns:a16="http://schemas.microsoft.com/office/drawing/2014/main" id="{D4ED06C8-B859-47C6-A691-C03B55D8A1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4" name="직사각형 3533">
                    <a:extLst>
                      <a:ext uri="{FF2B5EF4-FFF2-40B4-BE49-F238E27FC236}">
                        <a16:creationId xmlns:a16="http://schemas.microsoft.com/office/drawing/2014/main" id="{FF822611-3143-49B4-8EB1-2933DA823B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5" name="직사각형 3534">
                    <a:extLst>
                      <a:ext uri="{FF2B5EF4-FFF2-40B4-BE49-F238E27FC236}">
                        <a16:creationId xmlns:a16="http://schemas.microsoft.com/office/drawing/2014/main" id="{4B1DC342-7BEC-416E-92B2-6CA1DA00BF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6" name="직사각형 3535">
                    <a:extLst>
                      <a:ext uri="{FF2B5EF4-FFF2-40B4-BE49-F238E27FC236}">
                        <a16:creationId xmlns:a16="http://schemas.microsoft.com/office/drawing/2014/main" id="{2919949B-546E-45EA-83E3-FCE470EB56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37" name="직사각형 3536">
                    <a:extLst>
                      <a:ext uri="{FF2B5EF4-FFF2-40B4-BE49-F238E27FC236}">
                        <a16:creationId xmlns:a16="http://schemas.microsoft.com/office/drawing/2014/main" id="{C59723C1-60C7-42A4-9E15-B43A50807D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19" name="그룹 3418">
                  <a:extLst>
                    <a:ext uri="{FF2B5EF4-FFF2-40B4-BE49-F238E27FC236}">
                      <a16:creationId xmlns:a16="http://schemas.microsoft.com/office/drawing/2014/main" id="{04CFE20A-F381-4E3D-A748-945E46BA2A9C}"/>
                    </a:ext>
                  </a:extLst>
                </p:cNvPr>
                <p:cNvGrpSpPr/>
                <p:nvPr userDrawn="1"/>
              </p:nvGrpSpPr>
              <p:grpSpPr>
                <a:xfrm>
                  <a:off x="0" y="239282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480" name="슬라이드 번호 개체 틀 16">
                    <a:extLst>
                      <a:ext uri="{FF2B5EF4-FFF2-40B4-BE49-F238E27FC236}">
                        <a16:creationId xmlns:a16="http://schemas.microsoft.com/office/drawing/2014/main" id="{07FC5C5D-9680-4FEC-BD48-93A2A588AE1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481" name="직사각형 3480">
                    <a:extLst>
                      <a:ext uri="{FF2B5EF4-FFF2-40B4-BE49-F238E27FC236}">
                        <a16:creationId xmlns:a16="http://schemas.microsoft.com/office/drawing/2014/main" id="{BE635E72-52FF-417E-AA36-6C41A016A4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2" name="직사각형 3481">
                    <a:extLst>
                      <a:ext uri="{FF2B5EF4-FFF2-40B4-BE49-F238E27FC236}">
                        <a16:creationId xmlns:a16="http://schemas.microsoft.com/office/drawing/2014/main" id="{6B14656A-E35A-46DB-A4B0-7367832AFF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3" name="직사각형 3482">
                    <a:extLst>
                      <a:ext uri="{FF2B5EF4-FFF2-40B4-BE49-F238E27FC236}">
                        <a16:creationId xmlns:a16="http://schemas.microsoft.com/office/drawing/2014/main" id="{DA7501D4-6FAB-43DA-91E2-AA3F04EF21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4" name="직사각형 3483">
                    <a:extLst>
                      <a:ext uri="{FF2B5EF4-FFF2-40B4-BE49-F238E27FC236}">
                        <a16:creationId xmlns:a16="http://schemas.microsoft.com/office/drawing/2014/main" id="{0C226443-3C8B-4175-8A65-CD63D69E0D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5" name="직사각형 3484">
                    <a:extLst>
                      <a:ext uri="{FF2B5EF4-FFF2-40B4-BE49-F238E27FC236}">
                        <a16:creationId xmlns:a16="http://schemas.microsoft.com/office/drawing/2014/main" id="{4BB69C7F-4773-448F-93C5-B511197287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6" name="직사각형 3485">
                    <a:extLst>
                      <a:ext uri="{FF2B5EF4-FFF2-40B4-BE49-F238E27FC236}">
                        <a16:creationId xmlns:a16="http://schemas.microsoft.com/office/drawing/2014/main" id="{50F1DBF0-0302-44C7-A47D-C332568491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7" name="직사각형 3486">
                    <a:extLst>
                      <a:ext uri="{FF2B5EF4-FFF2-40B4-BE49-F238E27FC236}">
                        <a16:creationId xmlns:a16="http://schemas.microsoft.com/office/drawing/2014/main" id="{0F295625-AA10-4106-BF38-001749AD25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8" name="직사각형 3487">
                    <a:extLst>
                      <a:ext uri="{FF2B5EF4-FFF2-40B4-BE49-F238E27FC236}">
                        <a16:creationId xmlns:a16="http://schemas.microsoft.com/office/drawing/2014/main" id="{4A24DD35-F9F3-44FA-BCEE-F7F6432808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89" name="직사각형 3488">
                    <a:extLst>
                      <a:ext uri="{FF2B5EF4-FFF2-40B4-BE49-F238E27FC236}">
                        <a16:creationId xmlns:a16="http://schemas.microsoft.com/office/drawing/2014/main" id="{76DCE228-F4A6-4072-8A93-3A9FC8D323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0" name="직사각형 3489">
                    <a:extLst>
                      <a:ext uri="{FF2B5EF4-FFF2-40B4-BE49-F238E27FC236}">
                        <a16:creationId xmlns:a16="http://schemas.microsoft.com/office/drawing/2014/main" id="{186A1E05-B5A1-429C-8429-7231E76B7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1" name="직사각형 3490">
                    <a:extLst>
                      <a:ext uri="{FF2B5EF4-FFF2-40B4-BE49-F238E27FC236}">
                        <a16:creationId xmlns:a16="http://schemas.microsoft.com/office/drawing/2014/main" id="{C8227BC8-4506-4078-AC84-6FA61DE50C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2" name="직사각형 3491">
                    <a:extLst>
                      <a:ext uri="{FF2B5EF4-FFF2-40B4-BE49-F238E27FC236}">
                        <a16:creationId xmlns:a16="http://schemas.microsoft.com/office/drawing/2014/main" id="{9F815377-3282-4372-8D34-33634C51EA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3" name="직사각형 3492">
                    <a:extLst>
                      <a:ext uri="{FF2B5EF4-FFF2-40B4-BE49-F238E27FC236}">
                        <a16:creationId xmlns:a16="http://schemas.microsoft.com/office/drawing/2014/main" id="{DF8C3352-CA55-46A2-843E-42F146507C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4" name="직사각형 3493">
                    <a:extLst>
                      <a:ext uri="{FF2B5EF4-FFF2-40B4-BE49-F238E27FC236}">
                        <a16:creationId xmlns:a16="http://schemas.microsoft.com/office/drawing/2014/main" id="{5696CFE0-9F98-445B-B305-5F926E6D29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5" name="직사각형 3494">
                    <a:extLst>
                      <a:ext uri="{FF2B5EF4-FFF2-40B4-BE49-F238E27FC236}">
                        <a16:creationId xmlns:a16="http://schemas.microsoft.com/office/drawing/2014/main" id="{638BFC3F-F5BE-4D73-9121-7667921503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6" name="직사각형 3495">
                    <a:extLst>
                      <a:ext uri="{FF2B5EF4-FFF2-40B4-BE49-F238E27FC236}">
                        <a16:creationId xmlns:a16="http://schemas.microsoft.com/office/drawing/2014/main" id="{D9013494-DCDD-43B2-93F6-80F3488BF1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7" name="직사각형 3496">
                    <a:extLst>
                      <a:ext uri="{FF2B5EF4-FFF2-40B4-BE49-F238E27FC236}">
                        <a16:creationId xmlns:a16="http://schemas.microsoft.com/office/drawing/2014/main" id="{C01B9250-4EE6-4D6F-B985-91F3619F16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8" name="직사각형 3497">
                    <a:extLst>
                      <a:ext uri="{FF2B5EF4-FFF2-40B4-BE49-F238E27FC236}">
                        <a16:creationId xmlns:a16="http://schemas.microsoft.com/office/drawing/2014/main" id="{E4C4CE9A-7F19-46C7-AB82-632817544F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99" name="직사각형 3498">
                    <a:extLst>
                      <a:ext uri="{FF2B5EF4-FFF2-40B4-BE49-F238E27FC236}">
                        <a16:creationId xmlns:a16="http://schemas.microsoft.com/office/drawing/2014/main" id="{62145142-C118-46B9-AA69-79EE7943FD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0" name="직사각형 3499">
                    <a:extLst>
                      <a:ext uri="{FF2B5EF4-FFF2-40B4-BE49-F238E27FC236}">
                        <a16:creationId xmlns:a16="http://schemas.microsoft.com/office/drawing/2014/main" id="{735004FA-7B4B-4FE3-BACF-3B4FE1D3F9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1" name="직사각형 3500">
                    <a:extLst>
                      <a:ext uri="{FF2B5EF4-FFF2-40B4-BE49-F238E27FC236}">
                        <a16:creationId xmlns:a16="http://schemas.microsoft.com/office/drawing/2014/main" id="{47064943-88F6-496F-9319-960E86C2A3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2" name="직사각형 3501">
                    <a:extLst>
                      <a:ext uri="{FF2B5EF4-FFF2-40B4-BE49-F238E27FC236}">
                        <a16:creationId xmlns:a16="http://schemas.microsoft.com/office/drawing/2014/main" id="{1BA85A72-92C8-4597-B4F7-C6E45E8425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3" name="직사각형 3502">
                    <a:extLst>
                      <a:ext uri="{FF2B5EF4-FFF2-40B4-BE49-F238E27FC236}">
                        <a16:creationId xmlns:a16="http://schemas.microsoft.com/office/drawing/2014/main" id="{DD81C7F5-9CD0-4389-AF23-5072ACE043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4" name="직사각형 3503">
                    <a:extLst>
                      <a:ext uri="{FF2B5EF4-FFF2-40B4-BE49-F238E27FC236}">
                        <a16:creationId xmlns:a16="http://schemas.microsoft.com/office/drawing/2014/main" id="{996EA246-7D4E-4F4D-9852-74D4A0A014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5" name="직사각형 3504">
                    <a:extLst>
                      <a:ext uri="{FF2B5EF4-FFF2-40B4-BE49-F238E27FC236}">
                        <a16:creationId xmlns:a16="http://schemas.microsoft.com/office/drawing/2014/main" id="{63A19328-E417-4C3D-A33F-95D477D0EC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6" name="직사각형 3505">
                    <a:extLst>
                      <a:ext uri="{FF2B5EF4-FFF2-40B4-BE49-F238E27FC236}">
                        <a16:creationId xmlns:a16="http://schemas.microsoft.com/office/drawing/2014/main" id="{AA175E13-40EA-4636-8EC4-36283418F5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7" name="직사각형 3506">
                    <a:extLst>
                      <a:ext uri="{FF2B5EF4-FFF2-40B4-BE49-F238E27FC236}">
                        <a16:creationId xmlns:a16="http://schemas.microsoft.com/office/drawing/2014/main" id="{960FD388-CDEB-493F-820F-7839847696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08" name="직사각형 3507">
                    <a:extLst>
                      <a:ext uri="{FF2B5EF4-FFF2-40B4-BE49-F238E27FC236}">
                        <a16:creationId xmlns:a16="http://schemas.microsoft.com/office/drawing/2014/main" id="{EE0D7EAF-DD41-4EE0-B812-AEBAD76BF1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20" name="그룹 3419">
                  <a:extLst>
                    <a:ext uri="{FF2B5EF4-FFF2-40B4-BE49-F238E27FC236}">
                      <a16:creationId xmlns:a16="http://schemas.microsoft.com/office/drawing/2014/main" id="{E0E51490-6E62-4EA2-8EB8-094AB05425BA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993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451" name="슬라이드 번호 개체 틀 16">
                    <a:extLst>
                      <a:ext uri="{FF2B5EF4-FFF2-40B4-BE49-F238E27FC236}">
                        <a16:creationId xmlns:a16="http://schemas.microsoft.com/office/drawing/2014/main" id="{941E18F0-B1DE-4C27-B388-CEEB8810A7A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452" name="직사각형 3451">
                    <a:extLst>
                      <a:ext uri="{FF2B5EF4-FFF2-40B4-BE49-F238E27FC236}">
                        <a16:creationId xmlns:a16="http://schemas.microsoft.com/office/drawing/2014/main" id="{B623B083-C800-451C-A6A1-5656885E11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3" name="직사각형 3452">
                    <a:extLst>
                      <a:ext uri="{FF2B5EF4-FFF2-40B4-BE49-F238E27FC236}">
                        <a16:creationId xmlns:a16="http://schemas.microsoft.com/office/drawing/2014/main" id="{D4593E77-34AB-441E-B5ED-A095414742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4" name="직사각형 3453">
                    <a:extLst>
                      <a:ext uri="{FF2B5EF4-FFF2-40B4-BE49-F238E27FC236}">
                        <a16:creationId xmlns:a16="http://schemas.microsoft.com/office/drawing/2014/main" id="{5B110B60-EA5C-48EC-B112-23C90C0E0D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5" name="직사각형 3454">
                    <a:extLst>
                      <a:ext uri="{FF2B5EF4-FFF2-40B4-BE49-F238E27FC236}">
                        <a16:creationId xmlns:a16="http://schemas.microsoft.com/office/drawing/2014/main" id="{2209B9CC-FA72-4C21-A0F4-285B4F376F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6" name="직사각형 3455">
                    <a:extLst>
                      <a:ext uri="{FF2B5EF4-FFF2-40B4-BE49-F238E27FC236}">
                        <a16:creationId xmlns:a16="http://schemas.microsoft.com/office/drawing/2014/main" id="{932DE7C3-10C1-492D-826B-62FC29AEBA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7" name="직사각형 3456">
                    <a:extLst>
                      <a:ext uri="{FF2B5EF4-FFF2-40B4-BE49-F238E27FC236}">
                        <a16:creationId xmlns:a16="http://schemas.microsoft.com/office/drawing/2014/main" id="{42CAD12A-8BA3-4483-84E5-6B79D78E9A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8" name="직사각형 3457">
                    <a:extLst>
                      <a:ext uri="{FF2B5EF4-FFF2-40B4-BE49-F238E27FC236}">
                        <a16:creationId xmlns:a16="http://schemas.microsoft.com/office/drawing/2014/main" id="{A9D0666F-73C1-4A9C-9A44-98DC2C310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9" name="직사각형 3458">
                    <a:extLst>
                      <a:ext uri="{FF2B5EF4-FFF2-40B4-BE49-F238E27FC236}">
                        <a16:creationId xmlns:a16="http://schemas.microsoft.com/office/drawing/2014/main" id="{8A519978-89D8-4C7F-A391-05E989C3D0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0" name="직사각형 3459">
                    <a:extLst>
                      <a:ext uri="{FF2B5EF4-FFF2-40B4-BE49-F238E27FC236}">
                        <a16:creationId xmlns:a16="http://schemas.microsoft.com/office/drawing/2014/main" id="{0859089A-94BF-47F0-B585-940AB7120E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1" name="직사각형 3460">
                    <a:extLst>
                      <a:ext uri="{FF2B5EF4-FFF2-40B4-BE49-F238E27FC236}">
                        <a16:creationId xmlns:a16="http://schemas.microsoft.com/office/drawing/2014/main" id="{4783F80F-CDAA-4DD9-8246-DCB38CABCA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2" name="직사각형 3461">
                    <a:extLst>
                      <a:ext uri="{FF2B5EF4-FFF2-40B4-BE49-F238E27FC236}">
                        <a16:creationId xmlns:a16="http://schemas.microsoft.com/office/drawing/2014/main" id="{F8C2C26C-360F-4D81-ACD2-D4DF3D7ED3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3" name="직사각형 3462">
                    <a:extLst>
                      <a:ext uri="{FF2B5EF4-FFF2-40B4-BE49-F238E27FC236}">
                        <a16:creationId xmlns:a16="http://schemas.microsoft.com/office/drawing/2014/main" id="{9CA52D49-A93C-458E-B89A-8DF3A2793C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4" name="직사각형 3463">
                    <a:extLst>
                      <a:ext uri="{FF2B5EF4-FFF2-40B4-BE49-F238E27FC236}">
                        <a16:creationId xmlns:a16="http://schemas.microsoft.com/office/drawing/2014/main" id="{326496F3-6EF9-4DF2-8535-77807D56C0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5" name="직사각형 3464">
                    <a:extLst>
                      <a:ext uri="{FF2B5EF4-FFF2-40B4-BE49-F238E27FC236}">
                        <a16:creationId xmlns:a16="http://schemas.microsoft.com/office/drawing/2014/main" id="{BF7E103B-A947-4455-9A24-D65D9DDDBE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6" name="직사각형 3465">
                    <a:extLst>
                      <a:ext uri="{FF2B5EF4-FFF2-40B4-BE49-F238E27FC236}">
                        <a16:creationId xmlns:a16="http://schemas.microsoft.com/office/drawing/2014/main" id="{ACDC2FF9-C99C-4B1D-8952-46E0249D8E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7" name="직사각형 3466">
                    <a:extLst>
                      <a:ext uri="{FF2B5EF4-FFF2-40B4-BE49-F238E27FC236}">
                        <a16:creationId xmlns:a16="http://schemas.microsoft.com/office/drawing/2014/main" id="{FDFE1FB6-895B-4710-99FD-32EBABAEDF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8" name="직사각형 3467">
                    <a:extLst>
                      <a:ext uri="{FF2B5EF4-FFF2-40B4-BE49-F238E27FC236}">
                        <a16:creationId xmlns:a16="http://schemas.microsoft.com/office/drawing/2014/main" id="{59D53B21-4DE8-42FF-A35C-5B2008D712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69" name="직사각형 3468">
                    <a:extLst>
                      <a:ext uri="{FF2B5EF4-FFF2-40B4-BE49-F238E27FC236}">
                        <a16:creationId xmlns:a16="http://schemas.microsoft.com/office/drawing/2014/main" id="{FBAC8B3D-922D-4A99-AD00-2648E05FE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0" name="직사각형 3469">
                    <a:extLst>
                      <a:ext uri="{FF2B5EF4-FFF2-40B4-BE49-F238E27FC236}">
                        <a16:creationId xmlns:a16="http://schemas.microsoft.com/office/drawing/2014/main" id="{8A648B5A-1881-42D6-BEF9-9DC90021FD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1" name="직사각형 3470">
                    <a:extLst>
                      <a:ext uri="{FF2B5EF4-FFF2-40B4-BE49-F238E27FC236}">
                        <a16:creationId xmlns:a16="http://schemas.microsoft.com/office/drawing/2014/main" id="{3FA3246B-8AB2-4D65-B67A-5A826A6867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2" name="직사각형 3471">
                    <a:extLst>
                      <a:ext uri="{FF2B5EF4-FFF2-40B4-BE49-F238E27FC236}">
                        <a16:creationId xmlns:a16="http://schemas.microsoft.com/office/drawing/2014/main" id="{A774B708-8A23-4141-A2EA-CAD88C1387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3" name="직사각형 3472">
                    <a:extLst>
                      <a:ext uri="{FF2B5EF4-FFF2-40B4-BE49-F238E27FC236}">
                        <a16:creationId xmlns:a16="http://schemas.microsoft.com/office/drawing/2014/main" id="{7B7F068E-6035-4755-A22D-826D978862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4" name="직사각형 3473">
                    <a:extLst>
                      <a:ext uri="{FF2B5EF4-FFF2-40B4-BE49-F238E27FC236}">
                        <a16:creationId xmlns:a16="http://schemas.microsoft.com/office/drawing/2014/main" id="{F07F5516-94C7-4A2E-895A-0DEB90546D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5" name="직사각형 3474">
                    <a:extLst>
                      <a:ext uri="{FF2B5EF4-FFF2-40B4-BE49-F238E27FC236}">
                        <a16:creationId xmlns:a16="http://schemas.microsoft.com/office/drawing/2014/main" id="{03FB56F5-48F9-4756-AA65-8D4C8B66D9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6" name="직사각형 3475">
                    <a:extLst>
                      <a:ext uri="{FF2B5EF4-FFF2-40B4-BE49-F238E27FC236}">
                        <a16:creationId xmlns:a16="http://schemas.microsoft.com/office/drawing/2014/main" id="{AA03E81C-7F47-456B-8A0D-071323F789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7" name="직사각형 3476">
                    <a:extLst>
                      <a:ext uri="{FF2B5EF4-FFF2-40B4-BE49-F238E27FC236}">
                        <a16:creationId xmlns:a16="http://schemas.microsoft.com/office/drawing/2014/main" id="{352B16F1-3966-4D0F-8FA5-7B864CA163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8" name="직사각형 3477">
                    <a:extLst>
                      <a:ext uri="{FF2B5EF4-FFF2-40B4-BE49-F238E27FC236}">
                        <a16:creationId xmlns:a16="http://schemas.microsoft.com/office/drawing/2014/main" id="{324792FE-776D-4470-B2CE-95BB11EA95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79" name="직사각형 3478">
                    <a:extLst>
                      <a:ext uri="{FF2B5EF4-FFF2-40B4-BE49-F238E27FC236}">
                        <a16:creationId xmlns:a16="http://schemas.microsoft.com/office/drawing/2014/main" id="{EA71EE44-B954-489C-AA0B-FCB5991345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421" name="그룹 3420">
                  <a:extLst>
                    <a:ext uri="{FF2B5EF4-FFF2-40B4-BE49-F238E27FC236}">
                      <a16:creationId xmlns:a16="http://schemas.microsoft.com/office/drawing/2014/main" id="{EC540EFF-2D62-46F5-B649-648CDD6530C7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704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422" name="슬라이드 번호 개체 틀 16">
                    <a:extLst>
                      <a:ext uri="{FF2B5EF4-FFF2-40B4-BE49-F238E27FC236}">
                        <a16:creationId xmlns:a16="http://schemas.microsoft.com/office/drawing/2014/main" id="{406C92EB-3ECE-40B2-A994-F3B22384245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423" name="직사각형 3422">
                    <a:extLst>
                      <a:ext uri="{FF2B5EF4-FFF2-40B4-BE49-F238E27FC236}">
                        <a16:creationId xmlns:a16="http://schemas.microsoft.com/office/drawing/2014/main" id="{0FAD776C-F7C8-4A33-995B-F582D14B53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4" name="직사각형 3423">
                    <a:extLst>
                      <a:ext uri="{FF2B5EF4-FFF2-40B4-BE49-F238E27FC236}">
                        <a16:creationId xmlns:a16="http://schemas.microsoft.com/office/drawing/2014/main" id="{CFE35993-2D97-4ECD-ACED-436104677D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5" name="직사각형 3424">
                    <a:extLst>
                      <a:ext uri="{FF2B5EF4-FFF2-40B4-BE49-F238E27FC236}">
                        <a16:creationId xmlns:a16="http://schemas.microsoft.com/office/drawing/2014/main" id="{04AA16D2-D4C6-4AB2-A5EE-67ED5F18DF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6" name="직사각형 3425">
                    <a:extLst>
                      <a:ext uri="{FF2B5EF4-FFF2-40B4-BE49-F238E27FC236}">
                        <a16:creationId xmlns:a16="http://schemas.microsoft.com/office/drawing/2014/main" id="{78E420C1-4CBC-4AD3-83F3-29C9D10EFE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7" name="직사각형 3426">
                    <a:extLst>
                      <a:ext uri="{FF2B5EF4-FFF2-40B4-BE49-F238E27FC236}">
                        <a16:creationId xmlns:a16="http://schemas.microsoft.com/office/drawing/2014/main" id="{1292EA83-BA26-4A34-9271-619A87F9B8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8" name="직사각형 3427">
                    <a:extLst>
                      <a:ext uri="{FF2B5EF4-FFF2-40B4-BE49-F238E27FC236}">
                        <a16:creationId xmlns:a16="http://schemas.microsoft.com/office/drawing/2014/main" id="{CA6FE241-6976-433A-97F0-D494220C5A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9" name="직사각형 3428">
                    <a:extLst>
                      <a:ext uri="{FF2B5EF4-FFF2-40B4-BE49-F238E27FC236}">
                        <a16:creationId xmlns:a16="http://schemas.microsoft.com/office/drawing/2014/main" id="{454B1841-289F-440A-8391-CA64FCA287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0" name="직사각형 3429">
                    <a:extLst>
                      <a:ext uri="{FF2B5EF4-FFF2-40B4-BE49-F238E27FC236}">
                        <a16:creationId xmlns:a16="http://schemas.microsoft.com/office/drawing/2014/main" id="{965CDC53-F018-4704-9E73-CAAED1751D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1" name="직사각형 3430">
                    <a:extLst>
                      <a:ext uri="{FF2B5EF4-FFF2-40B4-BE49-F238E27FC236}">
                        <a16:creationId xmlns:a16="http://schemas.microsoft.com/office/drawing/2014/main" id="{3EBDB8A5-8782-4BFC-B5B2-0970CEF32C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2" name="직사각형 3431">
                    <a:extLst>
                      <a:ext uri="{FF2B5EF4-FFF2-40B4-BE49-F238E27FC236}">
                        <a16:creationId xmlns:a16="http://schemas.microsoft.com/office/drawing/2014/main" id="{4233DBB0-6109-40B0-B7C8-DDDEF2CB0A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3" name="직사각형 3432">
                    <a:extLst>
                      <a:ext uri="{FF2B5EF4-FFF2-40B4-BE49-F238E27FC236}">
                        <a16:creationId xmlns:a16="http://schemas.microsoft.com/office/drawing/2014/main" id="{E160E266-406A-4CE5-8768-8F2F24412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4" name="직사각형 3433">
                    <a:extLst>
                      <a:ext uri="{FF2B5EF4-FFF2-40B4-BE49-F238E27FC236}">
                        <a16:creationId xmlns:a16="http://schemas.microsoft.com/office/drawing/2014/main" id="{4F212A97-82A8-4BFF-9079-7E85A849AF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5" name="직사각형 3434">
                    <a:extLst>
                      <a:ext uri="{FF2B5EF4-FFF2-40B4-BE49-F238E27FC236}">
                        <a16:creationId xmlns:a16="http://schemas.microsoft.com/office/drawing/2014/main" id="{0AB38FE4-CBC4-42C1-85A2-915EA9CC03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6" name="직사각형 3435">
                    <a:extLst>
                      <a:ext uri="{FF2B5EF4-FFF2-40B4-BE49-F238E27FC236}">
                        <a16:creationId xmlns:a16="http://schemas.microsoft.com/office/drawing/2014/main" id="{44F3A7F5-26C4-409B-ABA7-BA1E177E58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7" name="직사각형 3436">
                    <a:extLst>
                      <a:ext uri="{FF2B5EF4-FFF2-40B4-BE49-F238E27FC236}">
                        <a16:creationId xmlns:a16="http://schemas.microsoft.com/office/drawing/2014/main" id="{84DC98A5-3534-4DB3-B1E9-9A80925822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8" name="직사각형 3437">
                    <a:extLst>
                      <a:ext uri="{FF2B5EF4-FFF2-40B4-BE49-F238E27FC236}">
                        <a16:creationId xmlns:a16="http://schemas.microsoft.com/office/drawing/2014/main" id="{CB504D35-01C1-49CA-8D6B-CAD433DD6D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9" name="직사각형 3438">
                    <a:extLst>
                      <a:ext uri="{FF2B5EF4-FFF2-40B4-BE49-F238E27FC236}">
                        <a16:creationId xmlns:a16="http://schemas.microsoft.com/office/drawing/2014/main" id="{F79E1BB7-0800-448A-8A3F-4B38D61913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0" name="직사각형 3439">
                    <a:extLst>
                      <a:ext uri="{FF2B5EF4-FFF2-40B4-BE49-F238E27FC236}">
                        <a16:creationId xmlns:a16="http://schemas.microsoft.com/office/drawing/2014/main" id="{760F23E1-978E-4A73-AA58-09EF7D25A9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1" name="직사각형 3440">
                    <a:extLst>
                      <a:ext uri="{FF2B5EF4-FFF2-40B4-BE49-F238E27FC236}">
                        <a16:creationId xmlns:a16="http://schemas.microsoft.com/office/drawing/2014/main" id="{B5A04547-804F-4481-B45C-44B07D3463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2" name="직사각형 3441">
                    <a:extLst>
                      <a:ext uri="{FF2B5EF4-FFF2-40B4-BE49-F238E27FC236}">
                        <a16:creationId xmlns:a16="http://schemas.microsoft.com/office/drawing/2014/main" id="{252D9B08-430D-419B-A250-0E563A83D5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3" name="직사각형 3442">
                    <a:extLst>
                      <a:ext uri="{FF2B5EF4-FFF2-40B4-BE49-F238E27FC236}">
                        <a16:creationId xmlns:a16="http://schemas.microsoft.com/office/drawing/2014/main" id="{DED1CACE-D337-4E33-BBD8-B25C2FD29C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4" name="직사각형 3443">
                    <a:extLst>
                      <a:ext uri="{FF2B5EF4-FFF2-40B4-BE49-F238E27FC236}">
                        <a16:creationId xmlns:a16="http://schemas.microsoft.com/office/drawing/2014/main" id="{2B0095BC-557C-433C-BD22-F7D32FA1A7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5" name="직사각형 3444">
                    <a:extLst>
                      <a:ext uri="{FF2B5EF4-FFF2-40B4-BE49-F238E27FC236}">
                        <a16:creationId xmlns:a16="http://schemas.microsoft.com/office/drawing/2014/main" id="{17E5AEDE-6950-44C3-B865-98EF50E276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6" name="직사각형 3445">
                    <a:extLst>
                      <a:ext uri="{FF2B5EF4-FFF2-40B4-BE49-F238E27FC236}">
                        <a16:creationId xmlns:a16="http://schemas.microsoft.com/office/drawing/2014/main" id="{4E0C0F43-7E2B-4F1B-A7C7-0D3A729B3C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7" name="직사각형 3446">
                    <a:extLst>
                      <a:ext uri="{FF2B5EF4-FFF2-40B4-BE49-F238E27FC236}">
                        <a16:creationId xmlns:a16="http://schemas.microsoft.com/office/drawing/2014/main" id="{93D5C22F-7EBC-4E15-BB33-6FD4BD5DBA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8" name="직사각형 3447">
                    <a:extLst>
                      <a:ext uri="{FF2B5EF4-FFF2-40B4-BE49-F238E27FC236}">
                        <a16:creationId xmlns:a16="http://schemas.microsoft.com/office/drawing/2014/main" id="{77F1642B-81E6-4029-9BAA-388862670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49" name="직사각형 3448">
                    <a:extLst>
                      <a:ext uri="{FF2B5EF4-FFF2-40B4-BE49-F238E27FC236}">
                        <a16:creationId xmlns:a16="http://schemas.microsoft.com/office/drawing/2014/main" id="{144D81BC-2769-423C-A757-F43E40D4F8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50" name="직사각형 3449">
                    <a:extLst>
                      <a:ext uri="{FF2B5EF4-FFF2-40B4-BE49-F238E27FC236}">
                        <a16:creationId xmlns:a16="http://schemas.microsoft.com/office/drawing/2014/main" id="{80FED9C0-EC5A-48C1-A4ED-4FA733D867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925" name="그룹 2924">
                <a:extLst>
                  <a:ext uri="{FF2B5EF4-FFF2-40B4-BE49-F238E27FC236}">
                    <a16:creationId xmlns:a16="http://schemas.microsoft.com/office/drawing/2014/main" id="{48ACC021-CF31-4A00-B92F-B448BF9D4D72}"/>
                  </a:ext>
                </a:extLst>
              </p:cNvPr>
              <p:cNvGrpSpPr/>
              <p:nvPr userDrawn="1"/>
            </p:nvGrpSpPr>
            <p:grpSpPr>
              <a:xfrm rot="16200000">
                <a:off x="8774132" y="-3070246"/>
                <a:ext cx="692209" cy="6830970"/>
                <a:chOff x="0" y="0"/>
                <a:chExt cx="1050420" cy="6830970"/>
              </a:xfrm>
            </p:grpSpPr>
            <p:grpSp>
              <p:nvGrpSpPr>
                <p:cNvPr id="2926" name="그룹 2925">
                  <a:extLst>
                    <a:ext uri="{FF2B5EF4-FFF2-40B4-BE49-F238E27FC236}">
                      <a16:creationId xmlns:a16="http://schemas.microsoft.com/office/drawing/2014/main" id="{77D9624B-8996-4CF4-BC46-55DBA94B3D00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306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377" name="슬라이드 번호 개체 틀 16">
                    <a:extLst>
                      <a:ext uri="{FF2B5EF4-FFF2-40B4-BE49-F238E27FC236}">
                        <a16:creationId xmlns:a16="http://schemas.microsoft.com/office/drawing/2014/main" id="{3A4B02DB-92AA-405D-9D1C-7AC79BD3D68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378" name="직사각형 3377">
                    <a:extLst>
                      <a:ext uri="{FF2B5EF4-FFF2-40B4-BE49-F238E27FC236}">
                        <a16:creationId xmlns:a16="http://schemas.microsoft.com/office/drawing/2014/main" id="{4A65A0B7-482A-439C-9267-93DE0381FC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9" name="직사각형 3378">
                    <a:extLst>
                      <a:ext uri="{FF2B5EF4-FFF2-40B4-BE49-F238E27FC236}">
                        <a16:creationId xmlns:a16="http://schemas.microsoft.com/office/drawing/2014/main" id="{602C54AA-9B7A-4287-B23C-2A1615101D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0" name="직사각형 3379">
                    <a:extLst>
                      <a:ext uri="{FF2B5EF4-FFF2-40B4-BE49-F238E27FC236}">
                        <a16:creationId xmlns:a16="http://schemas.microsoft.com/office/drawing/2014/main" id="{6BC505C0-BF8E-4816-B4D4-ADD0DAFEEA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1" name="직사각형 3380">
                    <a:extLst>
                      <a:ext uri="{FF2B5EF4-FFF2-40B4-BE49-F238E27FC236}">
                        <a16:creationId xmlns:a16="http://schemas.microsoft.com/office/drawing/2014/main" id="{B800CAB6-AF11-4BC4-9DDF-5C646F1EBF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2" name="직사각형 3381">
                    <a:extLst>
                      <a:ext uri="{FF2B5EF4-FFF2-40B4-BE49-F238E27FC236}">
                        <a16:creationId xmlns:a16="http://schemas.microsoft.com/office/drawing/2014/main" id="{B4D4BFC4-A30D-4479-B50C-A377D0E51A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3" name="직사각형 3382">
                    <a:extLst>
                      <a:ext uri="{FF2B5EF4-FFF2-40B4-BE49-F238E27FC236}">
                        <a16:creationId xmlns:a16="http://schemas.microsoft.com/office/drawing/2014/main" id="{9FA3C9D3-5E76-46BB-AF08-7059B95509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4" name="직사각형 3383">
                    <a:extLst>
                      <a:ext uri="{FF2B5EF4-FFF2-40B4-BE49-F238E27FC236}">
                        <a16:creationId xmlns:a16="http://schemas.microsoft.com/office/drawing/2014/main" id="{2F057059-8F5C-46E5-9F72-DEFBC6CDC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5" name="직사각형 3384">
                    <a:extLst>
                      <a:ext uri="{FF2B5EF4-FFF2-40B4-BE49-F238E27FC236}">
                        <a16:creationId xmlns:a16="http://schemas.microsoft.com/office/drawing/2014/main" id="{2006C10E-193D-4F86-82A0-17DF2EC7A2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6" name="직사각형 3385">
                    <a:extLst>
                      <a:ext uri="{FF2B5EF4-FFF2-40B4-BE49-F238E27FC236}">
                        <a16:creationId xmlns:a16="http://schemas.microsoft.com/office/drawing/2014/main" id="{CF663C5C-B679-41F6-A5D5-2FBF084C6F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7" name="직사각형 3386">
                    <a:extLst>
                      <a:ext uri="{FF2B5EF4-FFF2-40B4-BE49-F238E27FC236}">
                        <a16:creationId xmlns:a16="http://schemas.microsoft.com/office/drawing/2014/main" id="{BFF1AF1F-36DB-46FB-8757-F2DF9BE2F2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8" name="직사각형 3387">
                    <a:extLst>
                      <a:ext uri="{FF2B5EF4-FFF2-40B4-BE49-F238E27FC236}">
                        <a16:creationId xmlns:a16="http://schemas.microsoft.com/office/drawing/2014/main" id="{B96A9A61-8A14-4C50-9F52-74249924C0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89" name="직사각형 3388">
                    <a:extLst>
                      <a:ext uri="{FF2B5EF4-FFF2-40B4-BE49-F238E27FC236}">
                        <a16:creationId xmlns:a16="http://schemas.microsoft.com/office/drawing/2014/main" id="{A20DF33D-D8E2-45C6-88FB-95B474422C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0" name="직사각형 3389">
                    <a:extLst>
                      <a:ext uri="{FF2B5EF4-FFF2-40B4-BE49-F238E27FC236}">
                        <a16:creationId xmlns:a16="http://schemas.microsoft.com/office/drawing/2014/main" id="{A6DAD786-5194-4F48-BC1E-F8C54F3B59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1" name="직사각형 3390">
                    <a:extLst>
                      <a:ext uri="{FF2B5EF4-FFF2-40B4-BE49-F238E27FC236}">
                        <a16:creationId xmlns:a16="http://schemas.microsoft.com/office/drawing/2014/main" id="{51C2B53B-4AB2-4859-ACDF-6A53D252F6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2" name="직사각형 3391">
                    <a:extLst>
                      <a:ext uri="{FF2B5EF4-FFF2-40B4-BE49-F238E27FC236}">
                        <a16:creationId xmlns:a16="http://schemas.microsoft.com/office/drawing/2014/main" id="{C487B37A-803C-4313-AC87-AC8E93E8CF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3" name="직사각형 3392">
                    <a:extLst>
                      <a:ext uri="{FF2B5EF4-FFF2-40B4-BE49-F238E27FC236}">
                        <a16:creationId xmlns:a16="http://schemas.microsoft.com/office/drawing/2014/main" id="{C29BE574-5429-4AB3-983F-08F6F9BCB2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4" name="직사각형 3393">
                    <a:extLst>
                      <a:ext uri="{FF2B5EF4-FFF2-40B4-BE49-F238E27FC236}">
                        <a16:creationId xmlns:a16="http://schemas.microsoft.com/office/drawing/2014/main" id="{0D8075B5-A225-406B-80AE-0EC5A60591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5" name="직사각형 3394">
                    <a:extLst>
                      <a:ext uri="{FF2B5EF4-FFF2-40B4-BE49-F238E27FC236}">
                        <a16:creationId xmlns:a16="http://schemas.microsoft.com/office/drawing/2014/main" id="{6C944A10-74AD-43AD-A59B-20564CE69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6" name="직사각형 3395">
                    <a:extLst>
                      <a:ext uri="{FF2B5EF4-FFF2-40B4-BE49-F238E27FC236}">
                        <a16:creationId xmlns:a16="http://schemas.microsoft.com/office/drawing/2014/main" id="{25B57697-FD97-4FF2-9AB8-2F9940C6B0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7" name="직사각형 3396">
                    <a:extLst>
                      <a:ext uri="{FF2B5EF4-FFF2-40B4-BE49-F238E27FC236}">
                        <a16:creationId xmlns:a16="http://schemas.microsoft.com/office/drawing/2014/main" id="{04EE43E9-F89D-464C-BA9C-558AA7B787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8" name="직사각형 3397">
                    <a:extLst>
                      <a:ext uri="{FF2B5EF4-FFF2-40B4-BE49-F238E27FC236}">
                        <a16:creationId xmlns:a16="http://schemas.microsoft.com/office/drawing/2014/main" id="{4DEF3734-26C1-4E4A-BFD8-20DFB558A7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99" name="직사각형 3398">
                    <a:extLst>
                      <a:ext uri="{FF2B5EF4-FFF2-40B4-BE49-F238E27FC236}">
                        <a16:creationId xmlns:a16="http://schemas.microsoft.com/office/drawing/2014/main" id="{5BF088DE-E4F7-44E9-8A7E-CBF842FF23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0" name="직사각형 3399">
                    <a:extLst>
                      <a:ext uri="{FF2B5EF4-FFF2-40B4-BE49-F238E27FC236}">
                        <a16:creationId xmlns:a16="http://schemas.microsoft.com/office/drawing/2014/main" id="{1AB22B3C-FB2D-4B88-BECB-F31B91CBF0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1" name="직사각형 3400">
                    <a:extLst>
                      <a:ext uri="{FF2B5EF4-FFF2-40B4-BE49-F238E27FC236}">
                        <a16:creationId xmlns:a16="http://schemas.microsoft.com/office/drawing/2014/main" id="{6E6866D5-968D-4481-B00A-8FF9C9249B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2" name="직사각형 3401">
                    <a:extLst>
                      <a:ext uri="{FF2B5EF4-FFF2-40B4-BE49-F238E27FC236}">
                        <a16:creationId xmlns:a16="http://schemas.microsoft.com/office/drawing/2014/main" id="{40D24567-8C96-4661-9233-E7D203AC19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3" name="직사각형 3402">
                    <a:extLst>
                      <a:ext uri="{FF2B5EF4-FFF2-40B4-BE49-F238E27FC236}">
                        <a16:creationId xmlns:a16="http://schemas.microsoft.com/office/drawing/2014/main" id="{F5C677AE-39F4-42B8-BACB-8DB699A495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4" name="직사각형 3403">
                    <a:extLst>
                      <a:ext uri="{FF2B5EF4-FFF2-40B4-BE49-F238E27FC236}">
                        <a16:creationId xmlns:a16="http://schemas.microsoft.com/office/drawing/2014/main" id="{1AA40F95-2AD4-41B2-A596-874DA4343E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05" name="직사각형 3404">
                    <a:extLst>
                      <a:ext uri="{FF2B5EF4-FFF2-40B4-BE49-F238E27FC236}">
                        <a16:creationId xmlns:a16="http://schemas.microsoft.com/office/drawing/2014/main" id="{4B3FC5E2-BC8B-4E6A-9686-A2D90B921A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27" name="그룹 2926">
                  <a:extLst>
                    <a:ext uri="{FF2B5EF4-FFF2-40B4-BE49-F238E27FC236}">
                      <a16:creationId xmlns:a16="http://schemas.microsoft.com/office/drawing/2014/main" id="{F2C2AFE3-AEFD-42F8-8FC4-D43C7B7623DE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017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348" name="슬라이드 번호 개체 틀 16">
                    <a:extLst>
                      <a:ext uri="{FF2B5EF4-FFF2-40B4-BE49-F238E27FC236}">
                        <a16:creationId xmlns:a16="http://schemas.microsoft.com/office/drawing/2014/main" id="{D4ACC5A6-287A-493C-BA47-0056051D0C7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349" name="직사각형 3348">
                    <a:extLst>
                      <a:ext uri="{FF2B5EF4-FFF2-40B4-BE49-F238E27FC236}">
                        <a16:creationId xmlns:a16="http://schemas.microsoft.com/office/drawing/2014/main" id="{246C505E-01AB-458A-94BA-E62F39FD6E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0" name="직사각형 3349">
                    <a:extLst>
                      <a:ext uri="{FF2B5EF4-FFF2-40B4-BE49-F238E27FC236}">
                        <a16:creationId xmlns:a16="http://schemas.microsoft.com/office/drawing/2014/main" id="{59DBA875-A345-4D5F-901F-528509D83F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1" name="직사각형 3350">
                    <a:extLst>
                      <a:ext uri="{FF2B5EF4-FFF2-40B4-BE49-F238E27FC236}">
                        <a16:creationId xmlns:a16="http://schemas.microsoft.com/office/drawing/2014/main" id="{CE1C84F3-7345-402D-8C49-5968D85308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2" name="직사각형 3351">
                    <a:extLst>
                      <a:ext uri="{FF2B5EF4-FFF2-40B4-BE49-F238E27FC236}">
                        <a16:creationId xmlns:a16="http://schemas.microsoft.com/office/drawing/2014/main" id="{6A086CEB-957F-403D-8EDF-8A51550FA5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3" name="직사각형 3352">
                    <a:extLst>
                      <a:ext uri="{FF2B5EF4-FFF2-40B4-BE49-F238E27FC236}">
                        <a16:creationId xmlns:a16="http://schemas.microsoft.com/office/drawing/2014/main" id="{57FD731C-E94F-48A5-94B6-0650282CF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4" name="직사각형 3353">
                    <a:extLst>
                      <a:ext uri="{FF2B5EF4-FFF2-40B4-BE49-F238E27FC236}">
                        <a16:creationId xmlns:a16="http://schemas.microsoft.com/office/drawing/2014/main" id="{5CB04DFF-A277-4A12-8D89-4ABA46D36A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5" name="직사각형 3354">
                    <a:extLst>
                      <a:ext uri="{FF2B5EF4-FFF2-40B4-BE49-F238E27FC236}">
                        <a16:creationId xmlns:a16="http://schemas.microsoft.com/office/drawing/2014/main" id="{4F882F59-6CAD-4E96-8269-F2DE489B7E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6" name="직사각형 3355">
                    <a:extLst>
                      <a:ext uri="{FF2B5EF4-FFF2-40B4-BE49-F238E27FC236}">
                        <a16:creationId xmlns:a16="http://schemas.microsoft.com/office/drawing/2014/main" id="{93E3D9B3-0DE5-46B0-8BD9-08BDADB936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7" name="직사각형 3356">
                    <a:extLst>
                      <a:ext uri="{FF2B5EF4-FFF2-40B4-BE49-F238E27FC236}">
                        <a16:creationId xmlns:a16="http://schemas.microsoft.com/office/drawing/2014/main" id="{6EAFC8E8-0D77-46A0-8E94-7B46D04A16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8" name="직사각형 3357">
                    <a:extLst>
                      <a:ext uri="{FF2B5EF4-FFF2-40B4-BE49-F238E27FC236}">
                        <a16:creationId xmlns:a16="http://schemas.microsoft.com/office/drawing/2014/main" id="{CBA5723C-26B0-402F-AA2C-0B12DF6F4C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59" name="직사각형 3358">
                    <a:extLst>
                      <a:ext uri="{FF2B5EF4-FFF2-40B4-BE49-F238E27FC236}">
                        <a16:creationId xmlns:a16="http://schemas.microsoft.com/office/drawing/2014/main" id="{451E7394-3A53-4114-AF53-E9AED6A5EA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0" name="직사각형 3359">
                    <a:extLst>
                      <a:ext uri="{FF2B5EF4-FFF2-40B4-BE49-F238E27FC236}">
                        <a16:creationId xmlns:a16="http://schemas.microsoft.com/office/drawing/2014/main" id="{EA17D9D3-57E1-4896-8FA4-683B4190E1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1" name="직사각형 3360">
                    <a:extLst>
                      <a:ext uri="{FF2B5EF4-FFF2-40B4-BE49-F238E27FC236}">
                        <a16:creationId xmlns:a16="http://schemas.microsoft.com/office/drawing/2014/main" id="{953C7924-266A-4EDC-AAAC-2B834ABB72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2" name="직사각형 3361">
                    <a:extLst>
                      <a:ext uri="{FF2B5EF4-FFF2-40B4-BE49-F238E27FC236}">
                        <a16:creationId xmlns:a16="http://schemas.microsoft.com/office/drawing/2014/main" id="{6028A3E2-B325-4164-890A-7F4E99DF69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3" name="직사각형 3362">
                    <a:extLst>
                      <a:ext uri="{FF2B5EF4-FFF2-40B4-BE49-F238E27FC236}">
                        <a16:creationId xmlns:a16="http://schemas.microsoft.com/office/drawing/2014/main" id="{74638DDB-809F-4FA2-9149-49F2D3DDCD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4" name="직사각형 3363">
                    <a:extLst>
                      <a:ext uri="{FF2B5EF4-FFF2-40B4-BE49-F238E27FC236}">
                        <a16:creationId xmlns:a16="http://schemas.microsoft.com/office/drawing/2014/main" id="{A0ED2B2D-ED7B-44AC-A931-5D9E836470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5" name="직사각형 3364">
                    <a:extLst>
                      <a:ext uri="{FF2B5EF4-FFF2-40B4-BE49-F238E27FC236}">
                        <a16:creationId xmlns:a16="http://schemas.microsoft.com/office/drawing/2014/main" id="{C2972A53-94F7-481F-ADA1-7E80CBA3BF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6" name="직사각형 3365">
                    <a:extLst>
                      <a:ext uri="{FF2B5EF4-FFF2-40B4-BE49-F238E27FC236}">
                        <a16:creationId xmlns:a16="http://schemas.microsoft.com/office/drawing/2014/main" id="{9FD5EBC3-E3AB-45F5-AB9A-4122390697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7" name="직사각형 3366">
                    <a:extLst>
                      <a:ext uri="{FF2B5EF4-FFF2-40B4-BE49-F238E27FC236}">
                        <a16:creationId xmlns:a16="http://schemas.microsoft.com/office/drawing/2014/main" id="{91890500-BE82-4CCC-8150-E1F38A92CE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8" name="직사각형 3367">
                    <a:extLst>
                      <a:ext uri="{FF2B5EF4-FFF2-40B4-BE49-F238E27FC236}">
                        <a16:creationId xmlns:a16="http://schemas.microsoft.com/office/drawing/2014/main" id="{8410D718-AAEE-4A4D-BAD4-C7005047D8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69" name="직사각형 3368">
                    <a:extLst>
                      <a:ext uri="{FF2B5EF4-FFF2-40B4-BE49-F238E27FC236}">
                        <a16:creationId xmlns:a16="http://schemas.microsoft.com/office/drawing/2014/main" id="{4093F7DF-1942-47A1-9FDF-1A76052416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0" name="직사각형 3369">
                    <a:extLst>
                      <a:ext uri="{FF2B5EF4-FFF2-40B4-BE49-F238E27FC236}">
                        <a16:creationId xmlns:a16="http://schemas.microsoft.com/office/drawing/2014/main" id="{CCAF0762-F95E-4536-AB18-D5778E85C1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1" name="직사각형 3370">
                    <a:extLst>
                      <a:ext uri="{FF2B5EF4-FFF2-40B4-BE49-F238E27FC236}">
                        <a16:creationId xmlns:a16="http://schemas.microsoft.com/office/drawing/2014/main" id="{3BCCC311-C9E1-4D39-BCBE-81EDB37F8E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2" name="직사각형 3371">
                    <a:extLst>
                      <a:ext uri="{FF2B5EF4-FFF2-40B4-BE49-F238E27FC236}">
                        <a16:creationId xmlns:a16="http://schemas.microsoft.com/office/drawing/2014/main" id="{50DCCA7C-635A-4EBB-A579-2DA3E55DF1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3" name="직사각형 3372">
                    <a:extLst>
                      <a:ext uri="{FF2B5EF4-FFF2-40B4-BE49-F238E27FC236}">
                        <a16:creationId xmlns:a16="http://schemas.microsoft.com/office/drawing/2014/main" id="{5F815A69-4E4B-477D-944A-66253F67AA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4" name="직사각형 3373">
                    <a:extLst>
                      <a:ext uri="{FF2B5EF4-FFF2-40B4-BE49-F238E27FC236}">
                        <a16:creationId xmlns:a16="http://schemas.microsoft.com/office/drawing/2014/main" id="{069CDDB4-F642-4D24-8E30-AA23097785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5" name="직사각형 3374">
                    <a:extLst>
                      <a:ext uri="{FF2B5EF4-FFF2-40B4-BE49-F238E27FC236}">
                        <a16:creationId xmlns:a16="http://schemas.microsoft.com/office/drawing/2014/main" id="{D3B25AF7-5AD7-4A04-85BF-963ABC8C54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76" name="직사각형 3375">
                    <a:extLst>
                      <a:ext uri="{FF2B5EF4-FFF2-40B4-BE49-F238E27FC236}">
                        <a16:creationId xmlns:a16="http://schemas.microsoft.com/office/drawing/2014/main" id="{C0ADDF72-0F60-47D6-8452-8B9AA8A569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28" name="그룹 2927">
                  <a:extLst>
                    <a:ext uri="{FF2B5EF4-FFF2-40B4-BE49-F238E27FC236}">
                      <a16:creationId xmlns:a16="http://schemas.microsoft.com/office/drawing/2014/main" id="{C1935025-6267-4A25-9A5C-C90C48E787F8}"/>
                    </a:ext>
                  </a:extLst>
                </p:cNvPr>
                <p:cNvGrpSpPr/>
                <p:nvPr userDrawn="1"/>
              </p:nvGrpSpPr>
              <p:grpSpPr>
                <a:xfrm>
                  <a:off x="0" y="384728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319" name="슬라이드 번호 개체 틀 16">
                    <a:extLst>
                      <a:ext uri="{FF2B5EF4-FFF2-40B4-BE49-F238E27FC236}">
                        <a16:creationId xmlns:a16="http://schemas.microsoft.com/office/drawing/2014/main" id="{E40597C5-4C14-4E43-A3B2-B485B1DAC6F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320" name="직사각형 3319">
                    <a:extLst>
                      <a:ext uri="{FF2B5EF4-FFF2-40B4-BE49-F238E27FC236}">
                        <a16:creationId xmlns:a16="http://schemas.microsoft.com/office/drawing/2014/main" id="{D00FE617-6B3F-46E2-83B8-D3A8156CF5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1" name="직사각형 3320">
                    <a:extLst>
                      <a:ext uri="{FF2B5EF4-FFF2-40B4-BE49-F238E27FC236}">
                        <a16:creationId xmlns:a16="http://schemas.microsoft.com/office/drawing/2014/main" id="{C0BDBB5C-255D-418A-A355-8373E96E39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2" name="직사각형 3321">
                    <a:extLst>
                      <a:ext uri="{FF2B5EF4-FFF2-40B4-BE49-F238E27FC236}">
                        <a16:creationId xmlns:a16="http://schemas.microsoft.com/office/drawing/2014/main" id="{90D766B6-949C-460B-B9A9-74D42CCA9D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3" name="직사각형 3322">
                    <a:extLst>
                      <a:ext uri="{FF2B5EF4-FFF2-40B4-BE49-F238E27FC236}">
                        <a16:creationId xmlns:a16="http://schemas.microsoft.com/office/drawing/2014/main" id="{C67714DF-EEC5-4873-A115-8523010B57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4" name="직사각형 3323">
                    <a:extLst>
                      <a:ext uri="{FF2B5EF4-FFF2-40B4-BE49-F238E27FC236}">
                        <a16:creationId xmlns:a16="http://schemas.microsoft.com/office/drawing/2014/main" id="{C57E3BEC-7489-4B2F-9645-1CCC884830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5" name="직사각형 3324">
                    <a:extLst>
                      <a:ext uri="{FF2B5EF4-FFF2-40B4-BE49-F238E27FC236}">
                        <a16:creationId xmlns:a16="http://schemas.microsoft.com/office/drawing/2014/main" id="{E6691981-7827-4E0E-B701-5A4FA767AA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6" name="직사각형 3325">
                    <a:extLst>
                      <a:ext uri="{FF2B5EF4-FFF2-40B4-BE49-F238E27FC236}">
                        <a16:creationId xmlns:a16="http://schemas.microsoft.com/office/drawing/2014/main" id="{EAFD3923-1589-4E66-814C-E13EFD9A27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7" name="직사각형 3326">
                    <a:extLst>
                      <a:ext uri="{FF2B5EF4-FFF2-40B4-BE49-F238E27FC236}">
                        <a16:creationId xmlns:a16="http://schemas.microsoft.com/office/drawing/2014/main" id="{672836C6-DECA-4921-9DD9-06120440F6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8" name="직사각형 3327">
                    <a:extLst>
                      <a:ext uri="{FF2B5EF4-FFF2-40B4-BE49-F238E27FC236}">
                        <a16:creationId xmlns:a16="http://schemas.microsoft.com/office/drawing/2014/main" id="{B62E2A78-C678-476B-A96F-3BC16DA862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29" name="직사각형 3328">
                    <a:extLst>
                      <a:ext uri="{FF2B5EF4-FFF2-40B4-BE49-F238E27FC236}">
                        <a16:creationId xmlns:a16="http://schemas.microsoft.com/office/drawing/2014/main" id="{3A7736DE-3BF0-43E4-AC51-6D9D7AF144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0" name="직사각형 3329">
                    <a:extLst>
                      <a:ext uri="{FF2B5EF4-FFF2-40B4-BE49-F238E27FC236}">
                        <a16:creationId xmlns:a16="http://schemas.microsoft.com/office/drawing/2014/main" id="{56639F64-3F63-4EB0-9991-EDF152AB13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1" name="직사각형 3330">
                    <a:extLst>
                      <a:ext uri="{FF2B5EF4-FFF2-40B4-BE49-F238E27FC236}">
                        <a16:creationId xmlns:a16="http://schemas.microsoft.com/office/drawing/2014/main" id="{FB254749-D149-4C96-B8D1-DB7F88A61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2" name="직사각형 3331">
                    <a:extLst>
                      <a:ext uri="{FF2B5EF4-FFF2-40B4-BE49-F238E27FC236}">
                        <a16:creationId xmlns:a16="http://schemas.microsoft.com/office/drawing/2014/main" id="{8BEE7367-B443-4B72-9CD5-0F0D4B71D8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3" name="직사각형 3332">
                    <a:extLst>
                      <a:ext uri="{FF2B5EF4-FFF2-40B4-BE49-F238E27FC236}">
                        <a16:creationId xmlns:a16="http://schemas.microsoft.com/office/drawing/2014/main" id="{C1AE3906-0E54-4626-8710-70307F3B4F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4" name="직사각형 3333">
                    <a:extLst>
                      <a:ext uri="{FF2B5EF4-FFF2-40B4-BE49-F238E27FC236}">
                        <a16:creationId xmlns:a16="http://schemas.microsoft.com/office/drawing/2014/main" id="{2654B42E-FD58-471E-8561-86D1D8909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5" name="직사각형 3334">
                    <a:extLst>
                      <a:ext uri="{FF2B5EF4-FFF2-40B4-BE49-F238E27FC236}">
                        <a16:creationId xmlns:a16="http://schemas.microsoft.com/office/drawing/2014/main" id="{5BCFAA6D-5968-49D9-B94C-699237D89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6" name="직사각형 3335">
                    <a:extLst>
                      <a:ext uri="{FF2B5EF4-FFF2-40B4-BE49-F238E27FC236}">
                        <a16:creationId xmlns:a16="http://schemas.microsoft.com/office/drawing/2014/main" id="{05591884-BB22-446A-BA85-84D06967DB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7" name="직사각형 3336">
                    <a:extLst>
                      <a:ext uri="{FF2B5EF4-FFF2-40B4-BE49-F238E27FC236}">
                        <a16:creationId xmlns:a16="http://schemas.microsoft.com/office/drawing/2014/main" id="{151C97CA-AD0B-47D7-AD58-840A546246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8" name="직사각형 3337">
                    <a:extLst>
                      <a:ext uri="{FF2B5EF4-FFF2-40B4-BE49-F238E27FC236}">
                        <a16:creationId xmlns:a16="http://schemas.microsoft.com/office/drawing/2014/main" id="{B7CF23CE-7308-422A-BBFE-393C080B7B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39" name="직사각형 3338">
                    <a:extLst>
                      <a:ext uri="{FF2B5EF4-FFF2-40B4-BE49-F238E27FC236}">
                        <a16:creationId xmlns:a16="http://schemas.microsoft.com/office/drawing/2014/main" id="{46557054-1BA8-4251-846E-43749C9998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0" name="직사각형 3339">
                    <a:extLst>
                      <a:ext uri="{FF2B5EF4-FFF2-40B4-BE49-F238E27FC236}">
                        <a16:creationId xmlns:a16="http://schemas.microsoft.com/office/drawing/2014/main" id="{AECF62D7-DD3B-405F-BCB5-85A9158CD0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1" name="직사각형 3340">
                    <a:extLst>
                      <a:ext uri="{FF2B5EF4-FFF2-40B4-BE49-F238E27FC236}">
                        <a16:creationId xmlns:a16="http://schemas.microsoft.com/office/drawing/2014/main" id="{9F067BB9-9DBB-4BB0-A70F-00E5C064BD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2" name="직사각형 3341">
                    <a:extLst>
                      <a:ext uri="{FF2B5EF4-FFF2-40B4-BE49-F238E27FC236}">
                        <a16:creationId xmlns:a16="http://schemas.microsoft.com/office/drawing/2014/main" id="{5275DA87-24DF-4EE1-BE33-72F0B92F3E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3" name="직사각형 3342">
                    <a:extLst>
                      <a:ext uri="{FF2B5EF4-FFF2-40B4-BE49-F238E27FC236}">
                        <a16:creationId xmlns:a16="http://schemas.microsoft.com/office/drawing/2014/main" id="{B7F2B71E-7340-4E6E-B308-A4B6EDEF16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4" name="직사각형 3343">
                    <a:extLst>
                      <a:ext uri="{FF2B5EF4-FFF2-40B4-BE49-F238E27FC236}">
                        <a16:creationId xmlns:a16="http://schemas.microsoft.com/office/drawing/2014/main" id="{D4446265-9F19-4CA0-B37B-BDA84F5B13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5" name="직사각형 3344">
                    <a:extLst>
                      <a:ext uri="{FF2B5EF4-FFF2-40B4-BE49-F238E27FC236}">
                        <a16:creationId xmlns:a16="http://schemas.microsoft.com/office/drawing/2014/main" id="{6DAE4497-3BB3-449D-AF3D-BBF2CF99EF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6" name="직사각형 3345">
                    <a:extLst>
                      <a:ext uri="{FF2B5EF4-FFF2-40B4-BE49-F238E27FC236}">
                        <a16:creationId xmlns:a16="http://schemas.microsoft.com/office/drawing/2014/main" id="{161CA9BF-E071-47CF-ACAE-781A024132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47" name="직사각형 3346">
                    <a:extLst>
                      <a:ext uri="{FF2B5EF4-FFF2-40B4-BE49-F238E27FC236}">
                        <a16:creationId xmlns:a16="http://schemas.microsoft.com/office/drawing/2014/main" id="{995CA192-9C8E-4031-ADDB-7736D1BD78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29" name="그룹 2928">
                  <a:extLst>
                    <a:ext uri="{FF2B5EF4-FFF2-40B4-BE49-F238E27FC236}">
                      <a16:creationId xmlns:a16="http://schemas.microsoft.com/office/drawing/2014/main" id="{9D184772-7763-44BB-8EC4-45FF922999E9}"/>
                    </a:ext>
                  </a:extLst>
                </p:cNvPr>
                <p:cNvGrpSpPr/>
                <p:nvPr userDrawn="1"/>
              </p:nvGrpSpPr>
              <p:grpSpPr>
                <a:xfrm>
                  <a:off x="0" y="433439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290" name="슬라이드 번호 개체 틀 16">
                    <a:extLst>
                      <a:ext uri="{FF2B5EF4-FFF2-40B4-BE49-F238E27FC236}">
                        <a16:creationId xmlns:a16="http://schemas.microsoft.com/office/drawing/2014/main" id="{BE0A1F0E-6D0E-429B-B247-6AE5D6F1CE4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291" name="직사각형 3290">
                    <a:extLst>
                      <a:ext uri="{FF2B5EF4-FFF2-40B4-BE49-F238E27FC236}">
                        <a16:creationId xmlns:a16="http://schemas.microsoft.com/office/drawing/2014/main" id="{488F12A6-7465-48B2-A00C-32D464FF71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2" name="직사각형 3291">
                    <a:extLst>
                      <a:ext uri="{FF2B5EF4-FFF2-40B4-BE49-F238E27FC236}">
                        <a16:creationId xmlns:a16="http://schemas.microsoft.com/office/drawing/2014/main" id="{02A3F97D-631A-41E4-94E1-111B103824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3" name="직사각형 3292">
                    <a:extLst>
                      <a:ext uri="{FF2B5EF4-FFF2-40B4-BE49-F238E27FC236}">
                        <a16:creationId xmlns:a16="http://schemas.microsoft.com/office/drawing/2014/main" id="{F29E0C65-925E-4FAD-8694-6F7B072032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4" name="직사각형 3293">
                    <a:extLst>
                      <a:ext uri="{FF2B5EF4-FFF2-40B4-BE49-F238E27FC236}">
                        <a16:creationId xmlns:a16="http://schemas.microsoft.com/office/drawing/2014/main" id="{83375C79-1C84-443E-B9A4-AA55A00259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5" name="직사각형 3294">
                    <a:extLst>
                      <a:ext uri="{FF2B5EF4-FFF2-40B4-BE49-F238E27FC236}">
                        <a16:creationId xmlns:a16="http://schemas.microsoft.com/office/drawing/2014/main" id="{F2B1BA55-6C5D-48BD-AE5B-A868A8BF41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6" name="직사각형 3295">
                    <a:extLst>
                      <a:ext uri="{FF2B5EF4-FFF2-40B4-BE49-F238E27FC236}">
                        <a16:creationId xmlns:a16="http://schemas.microsoft.com/office/drawing/2014/main" id="{B4010B1A-91FC-4750-898C-B12F54D8F0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7" name="직사각형 3296">
                    <a:extLst>
                      <a:ext uri="{FF2B5EF4-FFF2-40B4-BE49-F238E27FC236}">
                        <a16:creationId xmlns:a16="http://schemas.microsoft.com/office/drawing/2014/main" id="{1BB2A7FA-11AC-49B3-A574-2F834C59AC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8" name="직사각형 3297">
                    <a:extLst>
                      <a:ext uri="{FF2B5EF4-FFF2-40B4-BE49-F238E27FC236}">
                        <a16:creationId xmlns:a16="http://schemas.microsoft.com/office/drawing/2014/main" id="{C9FCB12A-1283-463A-82B7-AE69B44CC9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99" name="직사각형 3298">
                    <a:extLst>
                      <a:ext uri="{FF2B5EF4-FFF2-40B4-BE49-F238E27FC236}">
                        <a16:creationId xmlns:a16="http://schemas.microsoft.com/office/drawing/2014/main" id="{18E715D7-7398-468B-9659-BB8B64D45C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0" name="직사각형 3299">
                    <a:extLst>
                      <a:ext uri="{FF2B5EF4-FFF2-40B4-BE49-F238E27FC236}">
                        <a16:creationId xmlns:a16="http://schemas.microsoft.com/office/drawing/2014/main" id="{938DB5DF-F421-4A90-9B81-7420ABC3E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1" name="직사각형 3300">
                    <a:extLst>
                      <a:ext uri="{FF2B5EF4-FFF2-40B4-BE49-F238E27FC236}">
                        <a16:creationId xmlns:a16="http://schemas.microsoft.com/office/drawing/2014/main" id="{C4C98EA8-7E50-45F9-81E9-19C677D6F9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2" name="직사각형 3301">
                    <a:extLst>
                      <a:ext uri="{FF2B5EF4-FFF2-40B4-BE49-F238E27FC236}">
                        <a16:creationId xmlns:a16="http://schemas.microsoft.com/office/drawing/2014/main" id="{4067F0FB-C1ED-4FA3-B0EB-5946F02D67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3" name="직사각형 3302">
                    <a:extLst>
                      <a:ext uri="{FF2B5EF4-FFF2-40B4-BE49-F238E27FC236}">
                        <a16:creationId xmlns:a16="http://schemas.microsoft.com/office/drawing/2014/main" id="{77E03AC5-F821-462C-AB31-CBAED6A601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4" name="직사각형 3303">
                    <a:extLst>
                      <a:ext uri="{FF2B5EF4-FFF2-40B4-BE49-F238E27FC236}">
                        <a16:creationId xmlns:a16="http://schemas.microsoft.com/office/drawing/2014/main" id="{98E299C5-0303-43AD-8FFA-739F6FBB8C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5" name="직사각형 3304">
                    <a:extLst>
                      <a:ext uri="{FF2B5EF4-FFF2-40B4-BE49-F238E27FC236}">
                        <a16:creationId xmlns:a16="http://schemas.microsoft.com/office/drawing/2014/main" id="{4CE25406-DE07-4E5C-8772-BC32A56B9B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6" name="직사각형 3305">
                    <a:extLst>
                      <a:ext uri="{FF2B5EF4-FFF2-40B4-BE49-F238E27FC236}">
                        <a16:creationId xmlns:a16="http://schemas.microsoft.com/office/drawing/2014/main" id="{47E168D4-D6C4-4EE1-8076-9270FAE5C2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7" name="직사각형 3306">
                    <a:extLst>
                      <a:ext uri="{FF2B5EF4-FFF2-40B4-BE49-F238E27FC236}">
                        <a16:creationId xmlns:a16="http://schemas.microsoft.com/office/drawing/2014/main" id="{6817B6D6-7B5A-48A7-A76C-0366F812B4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8" name="직사각형 3307">
                    <a:extLst>
                      <a:ext uri="{FF2B5EF4-FFF2-40B4-BE49-F238E27FC236}">
                        <a16:creationId xmlns:a16="http://schemas.microsoft.com/office/drawing/2014/main" id="{2ADF7BFD-C88E-4987-8C88-4DB6112272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09" name="직사각형 3308">
                    <a:extLst>
                      <a:ext uri="{FF2B5EF4-FFF2-40B4-BE49-F238E27FC236}">
                        <a16:creationId xmlns:a16="http://schemas.microsoft.com/office/drawing/2014/main" id="{6EF404BB-84E2-4515-A733-D5F059F096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0" name="직사각형 3309">
                    <a:extLst>
                      <a:ext uri="{FF2B5EF4-FFF2-40B4-BE49-F238E27FC236}">
                        <a16:creationId xmlns:a16="http://schemas.microsoft.com/office/drawing/2014/main" id="{38158B71-2438-4611-8382-F8218B30A7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1" name="직사각형 3310">
                    <a:extLst>
                      <a:ext uri="{FF2B5EF4-FFF2-40B4-BE49-F238E27FC236}">
                        <a16:creationId xmlns:a16="http://schemas.microsoft.com/office/drawing/2014/main" id="{5C03490E-9E12-4D54-9B3D-1195E94D86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2" name="직사각형 3311">
                    <a:extLst>
                      <a:ext uri="{FF2B5EF4-FFF2-40B4-BE49-F238E27FC236}">
                        <a16:creationId xmlns:a16="http://schemas.microsoft.com/office/drawing/2014/main" id="{F240007E-ECD6-4A14-9F59-F0B027B180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3" name="직사각형 3312">
                    <a:extLst>
                      <a:ext uri="{FF2B5EF4-FFF2-40B4-BE49-F238E27FC236}">
                        <a16:creationId xmlns:a16="http://schemas.microsoft.com/office/drawing/2014/main" id="{8CD5E2B3-B967-4814-B02A-F9888BC019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4" name="직사각형 3313">
                    <a:extLst>
                      <a:ext uri="{FF2B5EF4-FFF2-40B4-BE49-F238E27FC236}">
                        <a16:creationId xmlns:a16="http://schemas.microsoft.com/office/drawing/2014/main" id="{76CA0F64-3243-4CD4-AD1C-674F1AE2AF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5" name="직사각형 3314">
                    <a:extLst>
                      <a:ext uri="{FF2B5EF4-FFF2-40B4-BE49-F238E27FC236}">
                        <a16:creationId xmlns:a16="http://schemas.microsoft.com/office/drawing/2014/main" id="{60A0031B-7F18-42FF-88CD-43F048E307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6" name="직사각형 3315">
                    <a:extLst>
                      <a:ext uri="{FF2B5EF4-FFF2-40B4-BE49-F238E27FC236}">
                        <a16:creationId xmlns:a16="http://schemas.microsoft.com/office/drawing/2014/main" id="{DEF07BCB-6F06-42D7-884C-5BDDAF8CB4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7" name="직사각형 3316">
                    <a:extLst>
                      <a:ext uri="{FF2B5EF4-FFF2-40B4-BE49-F238E27FC236}">
                        <a16:creationId xmlns:a16="http://schemas.microsoft.com/office/drawing/2014/main" id="{784AF705-EFD0-46B1-89FA-035D35E951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18" name="직사각형 3317">
                    <a:extLst>
                      <a:ext uri="{FF2B5EF4-FFF2-40B4-BE49-F238E27FC236}">
                        <a16:creationId xmlns:a16="http://schemas.microsoft.com/office/drawing/2014/main" id="{69296344-674E-445A-AC0C-EC2B56982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0" name="그룹 2929">
                  <a:extLst>
                    <a:ext uri="{FF2B5EF4-FFF2-40B4-BE49-F238E27FC236}">
                      <a16:creationId xmlns:a16="http://schemas.microsoft.com/office/drawing/2014/main" id="{F85A4280-878C-4230-B746-F87FDF59C39C}"/>
                    </a:ext>
                  </a:extLst>
                </p:cNvPr>
                <p:cNvGrpSpPr/>
                <p:nvPr userDrawn="1"/>
              </p:nvGrpSpPr>
              <p:grpSpPr>
                <a:xfrm>
                  <a:off x="0" y="477877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261" name="슬라이드 번호 개체 틀 16">
                    <a:extLst>
                      <a:ext uri="{FF2B5EF4-FFF2-40B4-BE49-F238E27FC236}">
                        <a16:creationId xmlns:a16="http://schemas.microsoft.com/office/drawing/2014/main" id="{10343A7F-F07E-4D81-96C7-389E6D6C85F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262" name="직사각형 3261">
                    <a:extLst>
                      <a:ext uri="{FF2B5EF4-FFF2-40B4-BE49-F238E27FC236}">
                        <a16:creationId xmlns:a16="http://schemas.microsoft.com/office/drawing/2014/main" id="{6CBE34B8-1EE9-4E28-837D-783571357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3" name="직사각형 3262">
                    <a:extLst>
                      <a:ext uri="{FF2B5EF4-FFF2-40B4-BE49-F238E27FC236}">
                        <a16:creationId xmlns:a16="http://schemas.microsoft.com/office/drawing/2014/main" id="{B929833B-FBEA-4E08-AF55-DF306D67AC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4" name="직사각형 3263">
                    <a:extLst>
                      <a:ext uri="{FF2B5EF4-FFF2-40B4-BE49-F238E27FC236}">
                        <a16:creationId xmlns:a16="http://schemas.microsoft.com/office/drawing/2014/main" id="{0FC793E9-A8A8-4DC2-902B-FC453DF8C4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5" name="직사각형 3264">
                    <a:extLst>
                      <a:ext uri="{FF2B5EF4-FFF2-40B4-BE49-F238E27FC236}">
                        <a16:creationId xmlns:a16="http://schemas.microsoft.com/office/drawing/2014/main" id="{AF140469-37C2-41B5-B55B-5BA798D829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6" name="직사각형 3265">
                    <a:extLst>
                      <a:ext uri="{FF2B5EF4-FFF2-40B4-BE49-F238E27FC236}">
                        <a16:creationId xmlns:a16="http://schemas.microsoft.com/office/drawing/2014/main" id="{AAF3AB55-1A88-4C9D-BBF9-99D2074308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7" name="직사각형 3266">
                    <a:extLst>
                      <a:ext uri="{FF2B5EF4-FFF2-40B4-BE49-F238E27FC236}">
                        <a16:creationId xmlns:a16="http://schemas.microsoft.com/office/drawing/2014/main" id="{2BF96858-DCEF-492F-B2ED-91DE2F251B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8" name="직사각형 3267">
                    <a:extLst>
                      <a:ext uri="{FF2B5EF4-FFF2-40B4-BE49-F238E27FC236}">
                        <a16:creationId xmlns:a16="http://schemas.microsoft.com/office/drawing/2014/main" id="{EFABD1AF-71AA-4ACC-8A3E-C867015B1D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9" name="직사각형 3268">
                    <a:extLst>
                      <a:ext uri="{FF2B5EF4-FFF2-40B4-BE49-F238E27FC236}">
                        <a16:creationId xmlns:a16="http://schemas.microsoft.com/office/drawing/2014/main" id="{A6E057B0-F096-432E-9C61-3AA8644456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0" name="직사각형 3269">
                    <a:extLst>
                      <a:ext uri="{FF2B5EF4-FFF2-40B4-BE49-F238E27FC236}">
                        <a16:creationId xmlns:a16="http://schemas.microsoft.com/office/drawing/2014/main" id="{B8F5209E-132A-42AA-ABEB-B2FBDD991C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1" name="직사각형 3270">
                    <a:extLst>
                      <a:ext uri="{FF2B5EF4-FFF2-40B4-BE49-F238E27FC236}">
                        <a16:creationId xmlns:a16="http://schemas.microsoft.com/office/drawing/2014/main" id="{EA6DEDB1-F785-41FB-84D7-9DEDD01C5E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2" name="직사각형 3271">
                    <a:extLst>
                      <a:ext uri="{FF2B5EF4-FFF2-40B4-BE49-F238E27FC236}">
                        <a16:creationId xmlns:a16="http://schemas.microsoft.com/office/drawing/2014/main" id="{3154BB4C-9572-4A50-9DB4-1FFAE5F094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3" name="직사각형 3272">
                    <a:extLst>
                      <a:ext uri="{FF2B5EF4-FFF2-40B4-BE49-F238E27FC236}">
                        <a16:creationId xmlns:a16="http://schemas.microsoft.com/office/drawing/2014/main" id="{F8BAEF82-0BFE-40F1-82AE-EA461E034B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4" name="직사각형 3273">
                    <a:extLst>
                      <a:ext uri="{FF2B5EF4-FFF2-40B4-BE49-F238E27FC236}">
                        <a16:creationId xmlns:a16="http://schemas.microsoft.com/office/drawing/2014/main" id="{D599AA54-DB42-49F6-98FC-327706D724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5" name="직사각형 3274">
                    <a:extLst>
                      <a:ext uri="{FF2B5EF4-FFF2-40B4-BE49-F238E27FC236}">
                        <a16:creationId xmlns:a16="http://schemas.microsoft.com/office/drawing/2014/main" id="{E3ADE7BD-64EB-404D-95CD-40A7C64A2D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6" name="직사각형 3275">
                    <a:extLst>
                      <a:ext uri="{FF2B5EF4-FFF2-40B4-BE49-F238E27FC236}">
                        <a16:creationId xmlns:a16="http://schemas.microsoft.com/office/drawing/2014/main" id="{D8A55318-C6B3-40B5-A1AA-FC25792DF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7" name="직사각형 3276">
                    <a:extLst>
                      <a:ext uri="{FF2B5EF4-FFF2-40B4-BE49-F238E27FC236}">
                        <a16:creationId xmlns:a16="http://schemas.microsoft.com/office/drawing/2014/main" id="{BA8FC6AB-5993-41A8-9059-D31D28097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8" name="직사각형 3277">
                    <a:extLst>
                      <a:ext uri="{FF2B5EF4-FFF2-40B4-BE49-F238E27FC236}">
                        <a16:creationId xmlns:a16="http://schemas.microsoft.com/office/drawing/2014/main" id="{675BB0E3-2F1C-4BF5-88C5-2C122C46F1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9" name="직사각형 3278">
                    <a:extLst>
                      <a:ext uri="{FF2B5EF4-FFF2-40B4-BE49-F238E27FC236}">
                        <a16:creationId xmlns:a16="http://schemas.microsoft.com/office/drawing/2014/main" id="{A193F853-AC34-4780-87EF-71954B782C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0" name="직사각형 3279">
                    <a:extLst>
                      <a:ext uri="{FF2B5EF4-FFF2-40B4-BE49-F238E27FC236}">
                        <a16:creationId xmlns:a16="http://schemas.microsoft.com/office/drawing/2014/main" id="{B69BB377-91CB-4EEB-B948-CE4EAA83DA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1" name="직사각형 3280">
                    <a:extLst>
                      <a:ext uri="{FF2B5EF4-FFF2-40B4-BE49-F238E27FC236}">
                        <a16:creationId xmlns:a16="http://schemas.microsoft.com/office/drawing/2014/main" id="{FA1F058C-3B1B-4794-AF4A-68090003D8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2" name="직사각형 3281">
                    <a:extLst>
                      <a:ext uri="{FF2B5EF4-FFF2-40B4-BE49-F238E27FC236}">
                        <a16:creationId xmlns:a16="http://schemas.microsoft.com/office/drawing/2014/main" id="{CA87ED27-1581-48E3-874F-42634510BE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3" name="직사각형 3282">
                    <a:extLst>
                      <a:ext uri="{FF2B5EF4-FFF2-40B4-BE49-F238E27FC236}">
                        <a16:creationId xmlns:a16="http://schemas.microsoft.com/office/drawing/2014/main" id="{869A37EF-2B83-4A93-94D1-7BB5DD7F33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4" name="직사각형 3283">
                    <a:extLst>
                      <a:ext uri="{FF2B5EF4-FFF2-40B4-BE49-F238E27FC236}">
                        <a16:creationId xmlns:a16="http://schemas.microsoft.com/office/drawing/2014/main" id="{BC29D0DA-C827-4061-956D-EFF8E85E63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5" name="직사각형 3284">
                    <a:extLst>
                      <a:ext uri="{FF2B5EF4-FFF2-40B4-BE49-F238E27FC236}">
                        <a16:creationId xmlns:a16="http://schemas.microsoft.com/office/drawing/2014/main" id="{DAB3BA0A-6ECE-431F-AFF2-5B78CD5499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6" name="직사각형 3285">
                    <a:extLst>
                      <a:ext uri="{FF2B5EF4-FFF2-40B4-BE49-F238E27FC236}">
                        <a16:creationId xmlns:a16="http://schemas.microsoft.com/office/drawing/2014/main" id="{B7634EAD-7584-4F70-8454-6EBD99207C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7" name="직사각형 3286">
                    <a:extLst>
                      <a:ext uri="{FF2B5EF4-FFF2-40B4-BE49-F238E27FC236}">
                        <a16:creationId xmlns:a16="http://schemas.microsoft.com/office/drawing/2014/main" id="{F02D3BA4-F006-4FFA-A46A-FD35E254E4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8" name="직사각형 3287">
                    <a:extLst>
                      <a:ext uri="{FF2B5EF4-FFF2-40B4-BE49-F238E27FC236}">
                        <a16:creationId xmlns:a16="http://schemas.microsoft.com/office/drawing/2014/main" id="{0DED8A0C-181F-4545-AD4D-F3D7AE51FC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89" name="직사각형 3288">
                    <a:extLst>
                      <a:ext uri="{FF2B5EF4-FFF2-40B4-BE49-F238E27FC236}">
                        <a16:creationId xmlns:a16="http://schemas.microsoft.com/office/drawing/2014/main" id="{A18A73BE-0452-491C-9438-4F00EC7DFC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1" name="그룹 2930">
                  <a:extLst>
                    <a:ext uri="{FF2B5EF4-FFF2-40B4-BE49-F238E27FC236}">
                      <a16:creationId xmlns:a16="http://schemas.microsoft.com/office/drawing/2014/main" id="{E1AAF6EA-C2A4-45D5-81C7-CD74C11C6BDF}"/>
                    </a:ext>
                  </a:extLst>
                </p:cNvPr>
                <p:cNvGrpSpPr/>
                <p:nvPr userDrawn="1"/>
              </p:nvGrpSpPr>
              <p:grpSpPr>
                <a:xfrm>
                  <a:off x="0" y="526588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232" name="슬라이드 번호 개체 틀 16">
                    <a:extLst>
                      <a:ext uri="{FF2B5EF4-FFF2-40B4-BE49-F238E27FC236}">
                        <a16:creationId xmlns:a16="http://schemas.microsoft.com/office/drawing/2014/main" id="{B7CD1CDA-0AF1-4919-A97A-72A57374802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233" name="직사각형 3232">
                    <a:extLst>
                      <a:ext uri="{FF2B5EF4-FFF2-40B4-BE49-F238E27FC236}">
                        <a16:creationId xmlns:a16="http://schemas.microsoft.com/office/drawing/2014/main" id="{6CF78219-5CAE-4927-8381-D9D9FEC778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4" name="직사각형 3233">
                    <a:extLst>
                      <a:ext uri="{FF2B5EF4-FFF2-40B4-BE49-F238E27FC236}">
                        <a16:creationId xmlns:a16="http://schemas.microsoft.com/office/drawing/2014/main" id="{A3182754-103C-49B1-900A-42ED4F3DE1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5" name="직사각형 3234">
                    <a:extLst>
                      <a:ext uri="{FF2B5EF4-FFF2-40B4-BE49-F238E27FC236}">
                        <a16:creationId xmlns:a16="http://schemas.microsoft.com/office/drawing/2014/main" id="{C81E12C3-7DF5-496C-AB7E-0B758E5B31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6" name="직사각형 3235">
                    <a:extLst>
                      <a:ext uri="{FF2B5EF4-FFF2-40B4-BE49-F238E27FC236}">
                        <a16:creationId xmlns:a16="http://schemas.microsoft.com/office/drawing/2014/main" id="{6667E0F4-5CB5-4D6D-8C0E-81F39AFDDB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7" name="직사각형 3236">
                    <a:extLst>
                      <a:ext uri="{FF2B5EF4-FFF2-40B4-BE49-F238E27FC236}">
                        <a16:creationId xmlns:a16="http://schemas.microsoft.com/office/drawing/2014/main" id="{34F04D4E-BC72-4411-8F2C-70C01C8621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8" name="직사각형 3237">
                    <a:extLst>
                      <a:ext uri="{FF2B5EF4-FFF2-40B4-BE49-F238E27FC236}">
                        <a16:creationId xmlns:a16="http://schemas.microsoft.com/office/drawing/2014/main" id="{32F45103-8654-4D0B-BF40-75674FB865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9" name="직사각형 3238">
                    <a:extLst>
                      <a:ext uri="{FF2B5EF4-FFF2-40B4-BE49-F238E27FC236}">
                        <a16:creationId xmlns:a16="http://schemas.microsoft.com/office/drawing/2014/main" id="{AB73C15F-DE83-4437-9491-44FD29DE1F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0" name="직사각형 3239">
                    <a:extLst>
                      <a:ext uri="{FF2B5EF4-FFF2-40B4-BE49-F238E27FC236}">
                        <a16:creationId xmlns:a16="http://schemas.microsoft.com/office/drawing/2014/main" id="{4EF64F9A-F54A-4C4F-A0D9-A73E0B2347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1" name="직사각형 3240">
                    <a:extLst>
                      <a:ext uri="{FF2B5EF4-FFF2-40B4-BE49-F238E27FC236}">
                        <a16:creationId xmlns:a16="http://schemas.microsoft.com/office/drawing/2014/main" id="{7D26BC9D-3577-4C43-A3A8-93DF16AFD4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2" name="직사각형 3241">
                    <a:extLst>
                      <a:ext uri="{FF2B5EF4-FFF2-40B4-BE49-F238E27FC236}">
                        <a16:creationId xmlns:a16="http://schemas.microsoft.com/office/drawing/2014/main" id="{C63D1F83-8747-4843-A5E1-602694E99F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3" name="직사각형 3242">
                    <a:extLst>
                      <a:ext uri="{FF2B5EF4-FFF2-40B4-BE49-F238E27FC236}">
                        <a16:creationId xmlns:a16="http://schemas.microsoft.com/office/drawing/2014/main" id="{D6E9D697-70F7-4CF5-B334-510B47ADFD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4" name="직사각형 3243">
                    <a:extLst>
                      <a:ext uri="{FF2B5EF4-FFF2-40B4-BE49-F238E27FC236}">
                        <a16:creationId xmlns:a16="http://schemas.microsoft.com/office/drawing/2014/main" id="{4CB41C4A-F4FD-4E5B-8C48-4A0509B3E7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5" name="직사각형 3244">
                    <a:extLst>
                      <a:ext uri="{FF2B5EF4-FFF2-40B4-BE49-F238E27FC236}">
                        <a16:creationId xmlns:a16="http://schemas.microsoft.com/office/drawing/2014/main" id="{83DE5FAA-C4B2-42ED-A81B-48B55EEDB6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6" name="직사각형 3245">
                    <a:extLst>
                      <a:ext uri="{FF2B5EF4-FFF2-40B4-BE49-F238E27FC236}">
                        <a16:creationId xmlns:a16="http://schemas.microsoft.com/office/drawing/2014/main" id="{781B7A30-9ACF-4768-A179-44B302ACF8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7" name="직사각형 3246">
                    <a:extLst>
                      <a:ext uri="{FF2B5EF4-FFF2-40B4-BE49-F238E27FC236}">
                        <a16:creationId xmlns:a16="http://schemas.microsoft.com/office/drawing/2014/main" id="{5C75AE2D-358E-4395-8FC1-28784A1C7B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8" name="직사각형 3247">
                    <a:extLst>
                      <a:ext uri="{FF2B5EF4-FFF2-40B4-BE49-F238E27FC236}">
                        <a16:creationId xmlns:a16="http://schemas.microsoft.com/office/drawing/2014/main" id="{85EF15AE-1031-4BAD-893E-475F7E8D57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49" name="직사각형 3248">
                    <a:extLst>
                      <a:ext uri="{FF2B5EF4-FFF2-40B4-BE49-F238E27FC236}">
                        <a16:creationId xmlns:a16="http://schemas.microsoft.com/office/drawing/2014/main" id="{3CCE0ABC-47B7-4063-9516-40B0082455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0" name="직사각형 3249">
                    <a:extLst>
                      <a:ext uri="{FF2B5EF4-FFF2-40B4-BE49-F238E27FC236}">
                        <a16:creationId xmlns:a16="http://schemas.microsoft.com/office/drawing/2014/main" id="{28B8FD67-B932-41C9-89D8-431C3102C4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1" name="직사각형 3250">
                    <a:extLst>
                      <a:ext uri="{FF2B5EF4-FFF2-40B4-BE49-F238E27FC236}">
                        <a16:creationId xmlns:a16="http://schemas.microsoft.com/office/drawing/2014/main" id="{0177B530-ACE5-4897-821E-6F9BF8BDC9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2" name="직사각형 3251">
                    <a:extLst>
                      <a:ext uri="{FF2B5EF4-FFF2-40B4-BE49-F238E27FC236}">
                        <a16:creationId xmlns:a16="http://schemas.microsoft.com/office/drawing/2014/main" id="{6934B871-87B0-4C1E-AD41-CD2DBA1210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3" name="직사각형 3252">
                    <a:extLst>
                      <a:ext uri="{FF2B5EF4-FFF2-40B4-BE49-F238E27FC236}">
                        <a16:creationId xmlns:a16="http://schemas.microsoft.com/office/drawing/2014/main" id="{F8B85CDB-F08D-48DD-A5D0-C243F41872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4" name="직사각형 3253">
                    <a:extLst>
                      <a:ext uri="{FF2B5EF4-FFF2-40B4-BE49-F238E27FC236}">
                        <a16:creationId xmlns:a16="http://schemas.microsoft.com/office/drawing/2014/main" id="{9690158A-E9C4-472B-B2A4-51C9C7FC71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5" name="직사각형 3254">
                    <a:extLst>
                      <a:ext uri="{FF2B5EF4-FFF2-40B4-BE49-F238E27FC236}">
                        <a16:creationId xmlns:a16="http://schemas.microsoft.com/office/drawing/2014/main" id="{4184266F-8A09-4088-B772-BA1E4AC4AE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6" name="직사각형 3255">
                    <a:extLst>
                      <a:ext uri="{FF2B5EF4-FFF2-40B4-BE49-F238E27FC236}">
                        <a16:creationId xmlns:a16="http://schemas.microsoft.com/office/drawing/2014/main" id="{EC7F58DD-B42B-4582-B1F5-3767552E33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7" name="직사각형 3256">
                    <a:extLst>
                      <a:ext uri="{FF2B5EF4-FFF2-40B4-BE49-F238E27FC236}">
                        <a16:creationId xmlns:a16="http://schemas.microsoft.com/office/drawing/2014/main" id="{075D7C4C-ECFB-4078-BE2C-EE8E1839ED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8" name="직사각형 3257">
                    <a:extLst>
                      <a:ext uri="{FF2B5EF4-FFF2-40B4-BE49-F238E27FC236}">
                        <a16:creationId xmlns:a16="http://schemas.microsoft.com/office/drawing/2014/main" id="{3B9197E8-58F3-4136-AB5D-9E1F45E349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59" name="직사각형 3258">
                    <a:extLst>
                      <a:ext uri="{FF2B5EF4-FFF2-40B4-BE49-F238E27FC236}">
                        <a16:creationId xmlns:a16="http://schemas.microsoft.com/office/drawing/2014/main" id="{D41DD755-0B8C-45E1-B509-61B7392200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0" name="직사각형 3259">
                    <a:extLst>
                      <a:ext uri="{FF2B5EF4-FFF2-40B4-BE49-F238E27FC236}">
                        <a16:creationId xmlns:a16="http://schemas.microsoft.com/office/drawing/2014/main" id="{EBD1A274-36C7-41DD-AB85-8D309519AF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2" name="그룹 2931">
                  <a:extLst>
                    <a:ext uri="{FF2B5EF4-FFF2-40B4-BE49-F238E27FC236}">
                      <a16:creationId xmlns:a16="http://schemas.microsoft.com/office/drawing/2014/main" id="{9EEB53D3-0B5F-4ABF-A3E7-B8E250B5BA9E}"/>
                    </a:ext>
                  </a:extLst>
                </p:cNvPr>
                <p:cNvGrpSpPr/>
                <p:nvPr userDrawn="1"/>
              </p:nvGrpSpPr>
              <p:grpSpPr>
                <a:xfrm>
                  <a:off x="0" y="575299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203" name="슬라이드 번호 개체 틀 16">
                    <a:extLst>
                      <a:ext uri="{FF2B5EF4-FFF2-40B4-BE49-F238E27FC236}">
                        <a16:creationId xmlns:a16="http://schemas.microsoft.com/office/drawing/2014/main" id="{808AADCC-3F17-4CBF-98CD-A5DD79B66A7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204" name="직사각형 3203">
                    <a:extLst>
                      <a:ext uri="{FF2B5EF4-FFF2-40B4-BE49-F238E27FC236}">
                        <a16:creationId xmlns:a16="http://schemas.microsoft.com/office/drawing/2014/main" id="{4CD2F92B-A09F-4015-BA52-1311E6A6AE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5" name="직사각형 3204">
                    <a:extLst>
                      <a:ext uri="{FF2B5EF4-FFF2-40B4-BE49-F238E27FC236}">
                        <a16:creationId xmlns:a16="http://schemas.microsoft.com/office/drawing/2014/main" id="{C4474B90-D14B-48C3-9283-5EE6EBF273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6" name="직사각형 3205">
                    <a:extLst>
                      <a:ext uri="{FF2B5EF4-FFF2-40B4-BE49-F238E27FC236}">
                        <a16:creationId xmlns:a16="http://schemas.microsoft.com/office/drawing/2014/main" id="{A51F7F98-F767-4C5D-879E-7D3E839C4F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7" name="직사각형 3206">
                    <a:extLst>
                      <a:ext uri="{FF2B5EF4-FFF2-40B4-BE49-F238E27FC236}">
                        <a16:creationId xmlns:a16="http://schemas.microsoft.com/office/drawing/2014/main" id="{DB170E25-A34F-4139-ADD4-D4AF3F3003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8" name="직사각형 3207">
                    <a:extLst>
                      <a:ext uri="{FF2B5EF4-FFF2-40B4-BE49-F238E27FC236}">
                        <a16:creationId xmlns:a16="http://schemas.microsoft.com/office/drawing/2014/main" id="{C0AC1274-C13B-49C4-873D-84F99CA544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9" name="직사각형 3208">
                    <a:extLst>
                      <a:ext uri="{FF2B5EF4-FFF2-40B4-BE49-F238E27FC236}">
                        <a16:creationId xmlns:a16="http://schemas.microsoft.com/office/drawing/2014/main" id="{BB24323D-5940-4FFA-A61F-38A296B00B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0" name="직사각형 3209">
                    <a:extLst>
                      <a:ext uri="{FF2B5EF4-FFF2-40B4-BE49-F238E27FC236}">
                        <a16:creationId xmlns:a16="http://schemas.microsoft.com/office/drawing/2014/main" id="{EEA8CDA7-DE67-4DD8-BDAC-00C4557DEB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1" name="직사각형 3210">
                    <a:extLst>
                      <a:ext uri="{FF2B5EF4-FFF2-40B4-BE49-F238E27FC236}">
                        <a16:creationId xmlns:a16="http://schemas.microsoft.com/office/drawing/2014/main" id="{41A711B6-8A3D-4F49-B23C-45A17777B3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2" name="직사각형 3211">
                    <a:extLst>
                      <a:ext uri="{FF2B5EF4-FFF2-40B4-BE49-F238E27FC236}">
                        <a16:creationId xmlns:a16="http://schemas.microsoft.com/office/drawing/2014/main" id="{39566E3C-235F-46E5-BC98-BE89ACA696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3" name="직사각형 3212">
                    <a:extLst>
                      <a:ext uri="{FF2B5EF4-FFF2-40B4-BE49-F238E27FC236}">
                        <a16:creationId xmlns:a16="http://schemas.microsoft.com/office/drawing/2014/main" id="{9D596338-BB39-445C-821B-404AFD106E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4" name="직사각형 3213">
                    <a:extLst>
                      <a:ext uri="{FF2B5EF4-FFF2-40B4-BE49-F238E27FC236}">
                        <a16:creationId xmlns:a16="http://schemas.microsoft.com/office/drawing/2014/main" id="{3E2667ED-C76F-44BB-A771-62F4580D6D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5" name="직사각형 3214">
                    <a:extLst>
                      <a:ext uri="{FF2B5EF4-FFF2-40B4-BE49-F238E27FC236}">
                        <a16:creationId xmlns:a16="http://schemas.microsoft.com/office/drawing/2014/main" id="{22A90AC2-3B82-4B04-840E-C732B2425F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6" name="직사각형 3215">
                    <a:extLst>
                      <a:ext uri="{FF2B5EF4-FFF2-40B4-BE49-F238E27FC236}">
                        <a16:creationId xmlns:a16="http://schemas.microsoft.com/office/drawing/2014/main" id="{407EE5B5-40A3-4412-8A00-F9F126982D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7" name="직사각형 3216">
                    <a:extLst>
                      <a:ext uri="{FF2B5EF4-FFF2-40B4-BE49-F238E27FC236}">
                        <a16:creationId xmlns:a16="http://schemas.microsoft.com/office/drawing/2014/main" id="{A2245670-EE3A-4B12-B169-A170F56923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8" name="직사각형 3217">
                    <a:extLst>
                      <a:ext uri="{FF2B5EF4-FFF2-40B4-BE49-F238E27FC236}">
                        <a16:creationId xmlns:a16="http://schemas.microsoft.com/office/drawing/2014/main" id="{6ACE3164-307C-4778-978E-2E6430E9A4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19" name="직사각형 3218">
                    <a:extLst>
                      <a:ext uri="{FF2B5EF4-FFF2-40B4-BE49-F238E27FC236}">
                        <a16:creationId xmlns:a16="http://schemas.microsoft.com/office/drawing/2014/main" id="{493ED723-5A96-46C1-B090-546D5438A8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0" name="직사각형 3219">
                    <a:extLst>
                      <a:ext uri="{FF2B5EF4-FFF2-40B4-BE49-F238E27FC236}">
                        <a16:creationId xmlns:a16="http://schemas.microsoft.com/office/drawing/2014/main" id="{62100E1B-13A1-41A0-BAAD-AA9DBC1C74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1" name="직사각형 3220">
                    <a:extLst>
                      <a:ext uri="{FF2B5EF4-FFF2-40B4-BE49-F238E27FC236}">
                        <a16:creationId xmlns:a16="http://schemas.microsoft.com/office/drawing/2014/main" id="{6B49D4D8-B202-4F0A-A993-159CE0450E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2" name="직사각형 3221">
                    <a:extLst>
                      <a:ext uri="{FF2B5EF4-FFF2-40B4-BE49-F238E27FC236}">
                        <a16:creationId xmlns:a16="http://schemas.microsoft.com/office/drawing/2014/main" id="{9B66CF8B-77DB-43D0-90F8-07254827F0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3" name="직사각형 3222">
                    <a:extLst>
                      <a:ext uri="{FF2B5EF4-FFF2-40B4-BE49-F238E27FC236}">
                        <a16:creationId xmlns:a16="http://schemas.microsoft.com/office/drawing/2014/main" id="{1161524F-E229-45D2-AFAE-7FA2F0AAEE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4" name="직사각형 3223">
                    <a:extLst>
                      <a:ext uri="{FF2B5EF4-FFF2-40B4-BE49-F238E27FC236}">
                        <a16:creationId xmlns:a16="http://schemas.microsoft.com/office/drawing/2014/main" id="{D42B49C1-91D8-410A-965C-C5E72844A5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5" name="직사각형 3224">
                    <a:extLst>
                      <a:ext uri="{FF2B5EF4-FFF2-40B4-BE49-F238E27FC236}">
                        <a16:creationId xmlns:a16="http://schemas.microsoft.com/office/drawing/2014/main" id="{FF307230-A358-4856-BE3D-E8708D5950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6" name="직사각형 3225">
                    <a:extLst>
                      <a:ext uri="{FF2B5EF4-FFF2-40B4-BE49-F238E27FC236}">
                        <a16:creationId xmlns:a16="http://schemas.microsoft.com/office/drawing/2014/main" id="{AB0961F1-22DA-4822-8EDF-683EDD0DCB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7" name="직사각형 3226">
                    <a:extLst>
                      <a:ext uri="{FF2B5EF4-FFF2-40B4-BE49-F238E27FC236}">
                        <a16:creationId xmlns:a16="http://schemas.microsoft.com/office/drawing/2014/main" id="{077703E3-0317-4113-87DB-3BB4B24204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8" name="직사각형 3227">
                    <a:extLst>
                      <a:ext uri="{FF2B5EF4-FFF2-40B4-BE49-F238E27FC236}">
                        <a16:creationId xmlns:a16="http://schemas.microsoft.com/office/drawing/2014/main" id="{C927806D-02F0-4904-9369-C9745566AB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29" name="직사각형 3228">
                    <a:extLst>
                      <a:ext uri="{FF2B5EF4-FFF2-40B4-BE49-F238E27FC236}">
                        <a16:creationId xmlns:a16="http://schemas.microsoft.com/office/drawing/2014/main" id="{E0892417-9007-4D9E-898F-DCE5184083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0" name="직사각형 3229">
                    <a:extLst>
                      <a:ext uri="{FF2B5EF4-FFF2-40B4-BE49-F238E27FC236}">
                        <a16:creationId xmlns:a16="http://schemas.microsoft.com/office/drawing/2014/main" id="{A903F023-6332-463B-9798-122F49F9E3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31" name="직사각형 3230">
                    <a:extLst>
                      <a:ext uri="{FF2B5EF4-FFF2-40B4-BE49-F238E27FC236}">
                        <a16:creationId xmlns:a16="http://schemas.microsoft.com/office/drawing/2014/main" id="{C0C0845A-D51E-4846-85D2-2E0739A5DD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3" name="그룹 2932">
                  <a:extLst>
                    <a:ext uri="{FF2B5EF4-FFF2-40B4-BE49-F238E27FC236}">
                      <a16:creationId xmlns:a16="http://schemas.microsoft.com/office/drawing/2014/main" id="{B6FDCC8B-0C8F-4E54-A7C9-B545A0CFEBC4}"/>
                    </a:ext>
                  </a:extLst>
                </p:cNvPr>
                <p:cNvGrpSpPr/>
                <p:nvPr userDrawn="1"/>
              </p:nvGrpSpPr>
              <p:grpSpPr>
                <a:xfrm>
                  <a:off x="0" y="6240108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174" name="슬라이드 번호 개체 틀 16">
                    <a:extLst>
                      <a:ext uri="{FF2B5EF4-FFF2-40B4-BE49-F238E27FC236}">
                        <a16:creationId xmlns:a16="http://schemas.microsoft.com/office/drawing/2014/main" id="{17B831DD-013B-45AF-97C6-74B2C4EEC3D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175" name="직사각형 3174">
                    <a:extLst>
                      <a:ext uri="{FF2B5EF4-FFF2-40B4-BE49-F238E27FC236}">
                        <a16:creationId xmlns:a16="http://schemas.microsoft.com/office/drawing/2014/main" id="{291FB842-05A2-4D1C-AEC9-8A90CF4721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6" name="직사각형 3175">
                    <a:extLst>
                      <a:ext uri="{FF2B5EF4-FFF2-40B4-BE49-F238E27FC236}">
                        <a16:creationId xmlns:a16="http://schemas.microsoft.com/office/drawing/2014/main" id="{44CF76B7-0947-4E33-922A-21F1AB29E4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7" name="직사각형 3176">
                    <a:extLst>
                      <a:ext uri="{FF2B5EF4-FFF2-40B4-BE49-F238E27FC236}">
                        <a16:creationId xmlns:a16="http://schemas.microsoft.com/office/drawing/2014/main" id="{BE3A6BA6-2EAE-4719-9E69-47D76CA917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8" name="직사각형 3177">
                    <a:extLst>
                      <a:ext uri="{FF2B5EF4-FFF2-40B4-BE49-F238E27FC236}">
                        <a16:creationId xmlns:a16="http://schemas.microsoft.com/office/drawing/2014/main" id="{B771C4BA-8CAE-4823-B708-F8A6F13B38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9" name="직사각형 3178">
                    <a:extLst>
                      <a:ext uri="{FF2B5EF4-FFF2-40B4-BE49-F238E27FC236}">
                        <a16:creationId xmlns:a16="http://schemas.microsoft.com/office/drawing/2014/main" id="{4C9B01DF-A75B-41D1-8E4B-474FE9B96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0" name="직사각형 3179">
                    <a:extLst>
                      <a:ext uri="{FF2B5EF4-FFF2-40B4-BE49-F238E27FC236}">
                        <a16:creationId xmlns:a16="http://schemas.microsoft.com/office/drawing/2014/main" id="{A7FC5192-351A-4157-803A-4C17CBBA17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1" name="직사각형 3180">
                    <a:extLst>
                      <a:ext uri="{FF2B5EF4-FFF2-40B4-BE49-F238E27FC236}">
                        <a16:creationId xmlns:a16="http://schemas.microsoft.com/office/drawing/2014/main" id="{1469C09A-B23E-4FAD-B917-8E03AFC9BA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2" name="직사각형 3181">
                    <a:extLst>
                      <a:ext uri="{FF2B5EF4-FFF2-40B4-BE49-F238E27FC236}">
                        <a16:creationId xmlns:a16="http://schemas.microsoft.com/office/drawing/2014/main" id="{58056176-9592-4925-ABC5-7947C60A0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3" name="직사각형 3182">
                    <a:extLst>
                      <a:ext uri="{FF2B5EF4-FFF2-40B4-BE49-F238E27FC236}">
                        <a16:creationId xmlns:a16="http://schemas.microsoft.com/office/drawing/2014/main" id="{228E7F23-A24B-4482-AD89-A73827C701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4" name="직사각형 3183">
                    <a:extLst>
                      <a:ext uri="{FF2B5EF4-FFF2-40B4-BE49-F238E27FC236}">
                        <a16:creationId xmlns:a16="http://schemas.microsoft.com/office/drawing/2014/main" id="{C81F88EC-C451-4B42-A762-341701E1F0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5" name="직사각형 3184">
                    <a:extLst>
                      <a:ext uri="{FF2B5EF4-FFF2-40B4-BE49-F238E27FC236}">
                        <a16:creationId xmlns:a16="http://schemas.microsoft.com/office/drawing/2014/main" id="{F4CBA5C4-F38E-4742-9C3F-CA2BAE615D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6" name="직사각형 3185">
                    <a:extLst>
                      <a:ext uri="{FF2B5EF4-FFF2-40B4-BE49-F238E27FC236}">
                        <a16:creationId xmlns:a16="http://schemas.microsoft.com/office/drawing/2014/main" id="{8246C2FA-AB5D-41C6-B9C2-03354A0192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7" name="직사각형 3186">
                    <a:extLst>
                      <a:ext uri="{FF2B5EF4-FFF2-40B4-BE49-F238E27FC236}">
                        <a16:creationId xmlns:a16="http://schemas.microsoft.com/office/drawing/2014/main" id="{74C82AE0-4F45-489D-9138-B7A7193713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8" name="직사각형 3187">
                    <a:extLst>
                      <a:ext uri="{FF2B5EF4-FFF2-40B4-BE49-F238E27FC236}">
                        <a16:creationId xmlns:a16="http://schemas.microsoft.com/office/drawing/2014/main" id="{22348DB6-2007-4855-9194-6B1AEE7D68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89" name="직사각형 3188">
                    <a:extLst>
                      <a:ext uri="{FF2B5EF4-FFF2-40B4-BE49-F238E27FC236}">
                        <a16:creationId xmlns:a16="http://schemas.microsoft.com/office/drawing/2014/main" id="{F00ED7C2-90C6-4EE7-AFEA-C8A4D6DBFC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0" name="직사각형 3189">
                    <a:extLst>
                      <a:ext uri="{FF2B5EF4-FFF2-40B4-BE49-F238E27FC236}">
                        <a16:creationId xmlns:a16="http://schemas.microsoft.com/office/drawing/2014/main" id="{0595DC84-F50F-4DE4-92C5-104C14F090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1" name="직사각형 3190">
                    <a:extLst>
                      <a:ext uri="{FF2B5EF4-FFF2-40B4-BE49-F238E27FC236}">
                        <a16:creationId xmlns:a16="http://schemas.microsoft.com/office/drawing/2014/main" id="{DBB9691B-F2AF-40D7-90D3-1B0C716135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2" name="직사각형 3191">
                    <a:extLst>
                      <a:ext uri="{FF2B5EF4-FFF2-40B4-BE49-F238E27FC236}">
                        <a16:creationId xmlns:a16="http://schemas.microsoft.com/office/drawing/2014/main" id="{C6BC48A9-5529-4094-82BD-62EBA5EFF4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3" name="직사각형 3192">
                    <a:extLst>
                      <a:ext uri="{FF2B5EF4-FFF2-40B4-BE49-F238E27FC236}">
                        <a16:creationId xmlns:a16="http://schemas.microsoft.com/office/drawing/2014/main" id="{2C1C30CD-E04D-4D18-9E13-102F7EBDE1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4" name="직사각형 3193">
                    <a:extLst>
                      <a:ext uri="{FF2B5EF4-FFF2-40B4-BE49-F238E27FC236}">
                        <a16:creationId xmlns:a16="http://schemas.microsoft.com/office/drawing/2014/main" id="{A8AA0A3B-1CF4-4C83-9AF4-3DE0834729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5" name="직사각형 3194">
                    <a:extLst>
                      <a:ext uri="{FF2B5EF4-FFF2-40B4-BE49-F238E27FC236}">
                        <a16:creationId xmlns:a16="http://schemas.microsoft.com/office/drawing/2014/main" id="{F2A9F894-CF52-44B7-BFE4-59FAC5858B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6" name="직사각형 3195">
                    <a:extLst>
                      <a:ext uri="{FF2B5EF4-FFF2-40B4-BE49-F238E27FC236}">
                        <a16:creationId xmlns:a16="http://schemas.microsoft.com/office/drawing/2014/main" id="{D57937BF-F12D-424F-A0BD-71DCAF4051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7" name="직사각형 3196">
                    <a:extLst>
                      <a:ext uri="{FF2B5EF4-FFF2-40B4-BE49-F238E27FC236}">
                        <a16:creationId xmlns:a16="http://schemas.microsoft.com/office/drawing/2014/main" id="{BD225C5F-7DDB-4E49-A62E-31E562C9C3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8" name="직사각형 3197">
                    <a:extLst>
                      <a:ext uri="{FF2B5EF4-FFF2-40B4-BE49-F238E27FC236}">
                        <a16:creationId xmlns:a16="http://schemas.microsoft.com/office/drawing/2014/main" id="{FCA9DDC2-D1AF-4E5E-AD70-7069303A42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99" name="직사각형 3198">
                    <a:extLst>
                      <a:ext uri="{FF2B5EF4-FFF2-40B4-BE49-F238E27FC236}">
                        <a16:creationId xmlns:a16="http://schemas.microsoft.com/office/drawing/2014/main" id="{F7A35D31-2C5D-4BB0-B16E-13AF5389D1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0" name="직사각형 3199">
                    <a:extLst>
                      <a:ext uri="{FF2B5EF4-FFF2-40B4-BE49-F238E27FC236}">
                        <a16:creationId xmlns:a16="http://schemas.microsoft.com/office/drawing/2014/main" id="{A2094EB2-BB4C-4396-B8B5-DA9BB82FD8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1" name="직사각형 3200">
                    <a:extLst>
                      <a:ext uri="{FF2B5EF4-FFF2-40B4-BE49-F238E27FC236}">
                        <a16:creationId xmlns:a16="http://schemas.microsoft.com/office/drawing/2014/main" id="{C23814C3-9D16-482C-BA4F-3A986B49F7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02" name="직사각형 3201">
                    <a:extLst>
                      <a:ext uri="{FF2B5EF4-FFF2-40B4-BE49-F238E27FC236}">
                        <a16:creationId xmlns:a16="http://schemas.microsoft.com/office/drawing/2014/main" id="{77DE3B73-4160-4415-AF9A-65A28FA763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4" name="그룹 2933">
                  <a:extLst>
                    <a:ext uri="{FF2B5EF4-FFF2-40B4-BE49-F238E27FC236}">
                      <a16:creationId xmlns:a16="http://schemas.microsoft.com/office/drawing/2014/main" id="{55F543B2-68E0-40DB-932C-AE9CB05FEABD}"/>
                    </a:ext>
                  </a:extLst>
                </p:cNvPr>
                <p:cNvGrpSpPr/>
                <p:nvPr userDrawn="1"/>
              </p:nvGrpSpPr>
              <p:grpSpPr>
                <a:xfrm>
                  <a:off x="0" y="0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145" name="슬라이드 번호 개체 틀 16">
                    <a:extLst>
                      <a:ext uri="{FF2B5EF4-FFF2-40B4-BE49-F238E27FC236}">
                        <a16:creationId xmlns:a16="http://schemas.microsoft.com/office/drawing/2014/main" id="{C2F7EDD1-E5D5-4ABF-906E-BD9C9E47B3B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146" name="직사각형 3145">
                    <a:extLst>
                      <a:ext uri="{FF2B5EF4-FFF2-40B4-BE49-F238E27FC236}">
                        <a16:creationId xmlns:a16="http://schemas.microsoft.com/office/drawing/2014/main" id="{75D4B53E-F85A-497C-922E-EC189F6007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7" name="직사각형 3146">
                    <a:extLst>
                      <a:ext uri="{FF2B5EF4-FFF2-40B4-BE49-F238E27FC236}">
                        <a16:creationId xmlns:a16="http://schemas.microsoft.com/office/drawing/2014/main" id="{A72E7719-EAAB-40CC-9213-67BB6F769E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8" name="직사각형 3147">
                    <a:extLst>
                      <a:ext uri="{FF2B5EF4-FFF2-40B4-BE49-F238E27FC236}">
                        <a16:creationId xmlns:a16="http://schemas.microsoft.com/office/drawing/2014/main" id="{A4F3A842-E2B0-48CC-8264-C3EA540CA9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9" name="직사각형 3148">
                    <a:extLst>
                      <a:ext uri="{FF2B5EF4-FFF2-40B4-BE49-F238E27FC236}">
                        <a16:creationId xmlns:a16="http://schemas.microsoft.com/office/drawing/2014/main" id="{B2958C13-0C4F-47D5-A146-03291EEFAA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0" name="직사각형 3149">
                    <a:extLst>
                      <a:ext uri="{FF2B5EF4-FFF2-40B4-BE49-F238E27FC236}">
                        <a16:creationId xmlns:a16="http://schemas.microsoft.com/office/drawing/2014/main" id="{524D313C-08C1-4AC1-A0C7-894A5A1881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1" name="직사각형 3150">
                    <a:extLst>
                      <a:ext uri="{FF2B5EF4-FFF2-40B4-BE49-F238E27FC236}">
                        <a16:creationId xmlns:a16="http://schemas.microsoft.com/office/drawing/2014/main" id="{9372CCEA-5C3D-4F66-A509-781A9B17E7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2" name="직사각형 3151">
                    <a:extLst>
                      <a:ext uri="{FF2B5EF4-FFF2-40B4-BE49-F238E27FC236}">
                        <a16:creationId xmlns:a16="http://schemas.microsoft.com/office/drawing/2014/main" id="{6BBD05E3-DD3D-4885-871F-9BA152C28D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3" name="직사각형 3152">
                    <a:extLst>
                      <a:ext uri="{FF2B5EF4-FFF2-40B4-BE49-F238E27FC236}">
                        <a16:creationId xmlns:a16="http://schemas.microsoft.com/office/drawing/2014/main" id="{7160A839-235F-44B6-9903-9A0AF464E1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4" name="직사각형 3153">
                    <a:extLst>
                      <a:ext uri="{FF2B5EF4-FFF2-40B4-BE49-F238E27FC236}">
                        <a16:creationId xmlns:a16="http://schemas.microsoft.com/office/drawing/2014/main" id="{83949549-A928-4C5B-9584-86C379FC35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5" name="직사각형 3154">
                    <a:extLst>
                      <a:ext uri="{FF2B5EF4-FFF2-40B4-BE49-F238E27FC236}">
                        <a16:creationId xmlns:a16="http://schemas.microsoft.com/office/drawing/2014/main" id="{05745FBD-02E9-4832-A9E1-3AAEDA189F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6" name="직사각형 3155">
                    <a:extLst>
                      <a:ext uri="{FF2B5EF4-FFF2-40B4-BE49-F238E27FC236}">
                        <a16:creationId xmlns:a16="http://schemas.microsoft.com/office/drawing/2014/main" id="{7836F6E0-4780-4EBE-A7B8-88C5614307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7" name="직사각형 3156">
                    <a:extLst>
                      <a:ext uri="{FF2B5EF4-FFF2-40B4-BE49-F238E27FC236}">
                        <a16:creationId xmlns:a16="http://schemas.microsoft.com/office/drawing/2014/main" id="{7C6F7C7B-0952-4E39-ACA1-C847622073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8" name="직사각형 3157">
                    <a:extLst>
                      <a:ext uri="{FF2B5EF4-FFF2-40B4-BE49-F238E27FC236}">
                        <a16:creationId xmlns:a16="http://schemas.microsoft.com/office/drawing/2014/main" id="{2C84711B-EE13-4AF2-9699-9437F33FAF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59" name="직사각형 3158">
                    <a:extLst>
                      <a:ext uri="{FF2B5EF4-FFF2-40B4-BE49-F238E27FC236}">
                        <a16:creationId xmlns:a16="http://schemas.microsoft.com/office/drawing/2014/main" id="{762A9C91-B95C-45BC-A59A-F298F08AE1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0" name="직사각형 3159">
                    <a:extLst>
                      <a:ext uri="{FF2B5EF4-FFF2-40B4-BE49-F238E27FC236}">
                        <a16:creationId xmlns:a16="http://schemas.microsoft.com/office/drawing/2014/main" id="{62D47250-3864-4DE3-BD5A-44AA1E5861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1" name="직사각형 3160">
                    <a:extLst>
                      <a:ext uri="{FF2B5EF4-FFF2-40B4-BE49-F238E27FC236}">
                        <a16:creationId xmlns:a16="http://schemas.microsoft.com/office/drawing/2014/main" id="{1DE3F849-4EEB-4392-8201-47002B893E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2" name="직사각형 3161">
                    <a:extLst>
                      <a:ext uri="{FF2B5EF4-FFF2-40B4-BE49-F238E27FC236}">
                        <a16:creationId xmlns:a16="http://schemas.microsoft.com/office/drawing/2014/main" id="{7B093439-2F2A-4F6F-B83A-242E24465B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3" name="직사각형 3162">
                    <a:extLst>
                      <a:ext uri="{FF2B5EF4-FFF2-40B4-BE49-F238E27FC236}">
                        <a16:creationId xmlns:a16="http://schemas.microsoft.com/office/drawing/2014/main" id="{151CA489-5F85-4129-946A-5F38F0EF27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4" name="직사각형 3163">
                    <a:extLst>
                      <a:ext uri="{FF2B5EF4-FFF2-40B4-BE49-F238E27FC236}">
                        <a16:creationId xmlns:a16="http://schemas.microsoft.com/office/drawing/2014/main" id="{A560F5D2-D0FF-41B3-9194-881C22D473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5" name="직사각형 3164">
                    <a:extLst>
                      <a:ext uri="{FF2B5EF4-FFF2-40B4-BE49-F238E27FC236}">
                        <a16:creationId xmlns:a16="http://schemas.microsoft.com/office/drawing/2014/main" id="{F5C700C0-0A34-499B-B00B-BAD1C40356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6" name="직사각형 3165">
                    <a:extLst>
                      <a:ext uri="{FF2B5EF4-FFF2-40B4-BE49-F238E27FC236}">
                        <a16:creationId xmlns:a16="http://schemas.microsoft.com/office/drawing/2014/main" id="{20253E09-B12A-4298-AF29-6AF164F039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7" name="직사각형 3166">
                    <a:extLst>
                      <a:ext uri="{FF2B5EF4-FFF2-40B4-BE49-F238E27FC236}">
                        <a16:creationId xmlns:a16="http://schemas.microsoft.com/office/drawing/2014/main" id="{779A4D59-217F-49E7-A56F-B6C8660C2A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8" name="직사각형 3167">
                    <a:extLst>
                      <a:ext uri="{FF2B5EF4-FFF2-40B4-BE49-F238E27FC236}">
                        <a16:creationId xmlns:a16="http://schemas.microsoft.com/office/drawing/2014/main" id="{AD714285-B641-4A45-A5C4-489E9A34F1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69" name="직사각형 3168">
                    <a:extLst>
                      <a:ext uri="{FF2B5EF4-FFF2-40B4-BE49-F238E27FC236}">
                        <a16:creationId xmlns:a16="http://schemas.microsoft.com/office/drawing/2014/main" id="{C9E1F75D-0EF4-419D-B448-BA2F2716FD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0" name="직사각형 3169">
                    <a:extLst>
                      <a:ext uri="{FF2B5EF4-FFF2-40B4-BE49-F238E27FC236}">
                        <a16:creationId xmlns:a16="http://schemas.microsoft.com/office/drawing/2014/main" id="{9641534B-FEB5-4EA1-B8D4-FC17715124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1" name="직사각형 3170">
                    <a:extLst>
                      <a:ext uri="{FF2B5EF4-FFF2-40B4-BE49-F238E27FC236}">
                        <a16:creationId xmlns:a16="http://schemas.microsoft.com/office/drawing/2014/main" id="{27F28E17-3162-4F59-B797-ABB57605BE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2" name="직사각형 3171">
                    <a:extLst>
                      <a:ext uri="{FF2B5EF4-FFF2-40B4-BE49-F238E27FC236}">
                        <a16:creationId xmlns:a16="http://schemas.microsoft.com/office/drawing/2014/main" id="{2F90D003-EE5A-4ADC-A695-6CDE21CEB1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73" name="직사각형 3172">
                    <a:extLst>
                      <a:ext uri="{FF2B5EF4-FFF2-40B4-BE49-F238E27FC236}">
                        <a16:creationId xmlns:a16="http://schemas.microsoft.com/office/drawing/2014/main" id="{1B1BD807-B9C0-4601-9CA3-AAB02D5FF8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5" name="그룹 2934">
                  <a:extLst>
                    <a:ext uri="{FF2B5EF4-FFF2-40B4-BE49-F238E27FC236}">
                      <a16:creationId xmlns:a16="http://schemas.microsoft.com/office/drawing/2014/main" id="{142B8A0D-5A45-4DF5-A9E2-691C9BB5915F}"/>
                    </a:ext>
                  </a:extLst>
                </p:cNvPr>
                <p:cNvGrpSpPr/>
                <p:nvPr userDrawn="1"/>
              </p:nvGrpSpPr>
              <p:grpSpPr>
                <a:xfrm>
                  <a:off x="0" y="48711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116" name="슬라이드 번호 개체 틀 16">
                    <a:extLst>
                      <a:ext uri="{FF2B5EF4-FFF2-40B4-BE49-F238E27FC236}">
                        <a16:creationId xmlns:a16="http://schemas.microsoft.com/office/drawing/2014/main" id="{A9CDA070-534C-46AD-A898-820880BB922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117" name="직사각형 3116">
                    <a:extLst>
                      <a:ext uri="{FF2B5EF4-FFF2-40B4-BE49-F238E27FC236}">
                        <a16:creationId xmlns:a16="http://schemas.microsoft.com/office/drawing/2014/main" id="{43A6C543-B4CF-43CD-8E85-A33C7B8CD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8" name="직사각형 3117">
                    <a:extLst>
                      <a:ext uri="{FF2B5EF4-FFF2-40B4-BE49-F238E27FC236}">
                        <a16:creationId xmlns:a16="http://schemas.microsoft.com/office/drawing/2014/main" id="{5AACB696-929E-4B62-947B-A741726E3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9" name="직사각형 3118">
                    <a:extLst>
                      <a:ext uri="{FF2B5EF4-FFF2-40B4-BE49-F238E27FC236}">
                        <a16:creationId xmlns:a16="http://schemas.microsoft.com/office/drawing/2014/main" id="{2706F76A-E490-444E-8C05-EC7B93601B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0" name="직사각형 3119">
                    <a:extLst>
                      <a:ext uri="{FF2B5EF4-FFF2-40B4-BE49-F238E27FC236}">
                        <a16:creationId xmlns:a16="http://schemas.microsoft.com/office/drawing/2014/main" id="{A8F67499-840F-402A-82BF-C40ED364C4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1" name="직사각형 3120">
                    <a:extLst>
                      <a:ext uri="{FF2B5EF4-FFF2-40B4-BE49-F238E27FC236}">
                        <a16:creationId xmlns:a16="http://schemas.microsoft.com/office/drawing/2014/main" id="{13D0DE8F-4C41-40E0-8589-E18601A0AD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2" name="직사각형 3121">
                    <a:extLst>
                      <a:ext uri="{FF2B5EF4-FFF2-40B4-BE49-F238E27FC236}">
                        <a16:creationId xmlns:a16="http://schemas.microsoft.com/office/drawing/2014/main" id="{DA0454C5-CEDB-4A9B-8F3F-E0E54FED5C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3" name="직사각형 3122">
                    <a:extLst>
                      <a:ext uri="{FF2B5EF4-FFF2-40B4-BE49-F238E27FC236}">
                        <a16:creationId xmlns:a16="http://schemas.microsoft.com/office/drawing/2014/main" id="{59C0C164-EC72-4F57-932A-6B541BB00D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4" name="직사각형 3123">
                    <a:extLst>
                      <a:ext uri="{FF2B5EF4-FFF2-40B4-BE49-F238E27FC236}">
                        <a16:creationId xmlns:a16="http://schemas.microsoft.com/office/drawing/2014/main" id="{6C15E1F8-7C8F-46E0-817C-95FD336C15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5" name="직사각형 3124">
                    <a:extLst>
                      <a:ext uri="{FF2B5EF4-FFF2-40B4-BE49-F238E27FC236}">
                        <a16:creationId xmlns:a16="http://schemas.microsoft.com/office/drawing/2014/main" id="{04724945-58A5-4CA2-8687-5FEB808256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6" name="직사각형 3125">
                    <a:extLst>
                      <a:ext uri="{FF2B5EF4-FFF2-40B4-BE49-F238E27FC236}">
                        <a16:creationId xmlns:a16="http://schemas.microsoft.com/office/drawing/2014/main" id="{CB62D0DE-1571-42A3-A5CD-98A5308EB1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7" name="직사각형 3126">
                    <a:extLst>
                      <a:ext uri="{FF2B5EF4-FFF2-40B4-BE49-F238E27FC236}">
                        <a16:creationId xmlns:a16="http://schemas.microsoft.com/office/drawing/2014/main" id="{32600B01-D1DB-416A-ACAE-E5BEE8BB15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8" name="직사각형 3127">
                    <a:extLst>
                      <a:ext uri="{FF2B5EF4-FFF2-40B4-BE49-F238E27FC236}">
                        <a16:creationId xmlns:a16="http://schemas.microsoft.com/office/drawing/2014/main" id="{A2AE09BE-1000-4B53-9748-2151B9ABED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29" name="직사각형 3128">
                    <a:extLst>
                      <a:ext uri="{FF2B5EF4-FFF2-40B4-BE49-F238E27FC236}">
                        <a16:creationId xmlns:a16="http://schemas.microsoft.com/office/drawing/2014/main" id="{FC82E1C4-FE10-4DE4-B794-13AAC3A481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0" name="직사각형 3129">
                    <a:extLst>
                      <a:ext uri="{FF2B5EF4-FFF2-40B4-BE49-F238E27FC236}">
                        <a16:creationId xmlns:a16="http://schemas.microsoft.com/office/drawing/2014/main" id="{608BEC6D-6B85-43C1-9B2C-6B26B0150D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1" name="직사각형 3130">
                    <a:extLst>
                      <a:ext uri="{FF2B5EF4-FFF2-40B4-BE49-F238E27FC236}">
                        <a16:creationId xmlns:a16="http://schemas.microsoft.com/office/drawing/2014/main" id="{D317906B-DD94-4AB3-95B1-0B5B305B29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2" name="직사각형 3131">
                    <a:extLst>
                      <a:ext uri="{FF2B5EF4-FFF2-40B4-BE49-F238E27FC236}">
                        <a16:creationId xmlns:a16="http://schemas.microsoft.com/office/drawing/2014/main" id="{BE86907E-C320-4603-9F41-669F892CCC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3" name="직사각형 3132">
                    <a:extLst>
                      <a:ext uri="{FF2B5EF4-FFF2-40B4-BE49-F238E27FC236}">
                        <a16:creationId xmlns:a16="http://schemas.microsoft.com/office/drawing/2014/main" id="{41CC955A-936D-4F16-A3A4-CEFA0945E7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4" name="직사각형 3133">
                    <a:extLst>
                      <a:ext uri="{FF2B5EF4-FFF2-40B4-BE49-F238E27FC236}">
                        <a16:creationId xmlns:a16="http://schemas.microsoft.com/office/drawing/2014/main" id="{8FBEEAE6-3C77-4293-94C3-61D6659CEA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5" name="직사각형 3134">
                    <a:extLst>
                      <a:ext uri="{FF2B5EF4-FFF2-40B4-BE49-F238E27FC236}">
                        <a16:creationId xmlns:a16="http://schemas.microsoft.com/office/drawing/2014/main" id="{2A1836FD-6568-416C-81AB-2B2E4E3005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6" name="직사각형 3135">
                    <a:extLst>
                      <a:ext uri="{FF2B5EF4-FFF2-40B4-BE49-F238E27FC236}">
                        <a16:creationId xmlns:a16="http://schemas.microsoft.com/office/drawing/2014/main" id="{99AB53B4-D6AF-4AD5-880F-FC57594D40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7" name="직사각형 3136">
                    <a:extLst>
                      <a:ext uri="{FF2B5EF4-FFF2-40B4-BE49-F238E27FC236}">
                        <a16:creationId xmlns:a16="http://schemas.microsoft.com/office/drawing/2014/main" id="{162D2CA1-856C-4B51-BA2A-C7D7275D98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8" name="직사각형 3137">
                    <a:extLst>
                      <a:ext uri="{FF2B5EF4-FFF2-40B4-BE49-F238E27FC236}">
                        <a16:creationId xmlns:a16="http://schemas.microsoft.com/office/drawing/2014/main" id="{5A9DB71E-96A8-471C-97AB-61EBA6055B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39" name="직사각형 3138">
                    <a:extLst>
                      <a:ext uri="{FF2B5EF4-FFF2-40B4-BE49-F238E27FC236}">
                        <a16:creationId xmlns:a16="http://schemas.microsoft.com/office/drawing/2014/main" id="{FACC66EA-15A2-4C42-A1B0-26AD5AA5F9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0" name="직사각형 3139">
                    <a:extLst>
                      <a:ext uri="{FF2B5EF4-FFF2-40B4-BE49-F238E27FC236}">
                        <a16:creationId xmlns:a16="http://schemas.microsoft.com/office/drawing/2014/main" id="{EE1E6C5E-2288-4B68-B222-943888AFF4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1" name="직사각형 3140">
                    <a:extLst>
                      <a:ext uri="{FF2B5EF4-FFF2-40B4-BE49-F238E27FC236}">
                        <a16:creationId xmlns:a16="http://schemas.microsoft.com/office/drawing/2014/main" id="{6CCD073C-4B53-4F63-9280-8763B5F12F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2" name="직사각형 3141">
                    <a:extLst>
                      <a:ext uri="{FF2B5EF4-FFF2-40B4-BE49-F238E27FC236}">
                        <a16:creationId xmlns:a16="http://schemas.microsoft.com/office/drawing/2014/main" id="{01DCFCFE-FE19-4FAC-B159-83517D1825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3" name="직사각형 3142">
                    <a:extLst>
                      <a:ext uri="{FF2B5EF4-FFF2-40B4-BE49-F238E27FC236}">
                        <a16:creationId xmlns:a16="http://schemas.microsoft.com/office/drawing/2014/main" id="{298DA7AD-4E03-49C9-8252-C2CDCAE617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44" name="직사각형 3143">
                    <a:extLst>
                      <a:ext uri="{FF2B5EF4-FFF2-40B4-BE49-F238E27FC236}">
                        <a16:creationId xmlns:a16="http://schemas.microsoft.com/office/drawing/2014/main" id="{239F4CE9-5D1E-4DC0-B2CE-B5F6D7A70F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6" name="그룹 2935">
                  <a:extLst>
                    <a:ext uri="{FF2B5EF4-FFF2-40B4-BE49-F238E27FC236}">
                      <a16:creationId xmlns:a16="http://schemas.microsoft.com/office/drawing/2014/main" id="{153D56F4-15B6-4994-A97D-9855E3F79516}"/>
                    </a:ext>
                  </a:extLst>
                </p:cNvPr>
                <p:cNvGrpSpPr/>
                <p:nvPr userDrawn="1"/>
              </p:nvGrpSpPr>
              <p:grpSpPr>
                <a:xfrm>
                  <a:off x="0" y="97422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087" name="슬라이드 번호 개체 틀 16">
                    <a:extLst>
                      <a:ext uri="{FF2B5EF4-FFF2-40B4-BE49-F238E27FC236}">
                        <a16:creationId xmlns:a16="http://schemas.microsoft.com/office/drawing/2014/main" id="{C179534B-2B2F-4F92-AE54-094FC51D4EE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088" name="직사각형 3087">
                    <a:extLst>
                      <a:ext uri="{FF2B5EF4-FFF2-40B4-BE49-F238E27FC236}">
                        <a16:creationId xmlns:a16="http://schemas.microsoft.com/office/drawing/2014/main" id="{5D40418C-77FD-4001-AFED-75092DEB6C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9" name="직사각형 3088">
                    <a:extLst>
                      <a:ext uri="{FF2B5EF4-FFF2-40B4-BE49-F238E27FC236}">
                        <a16:creationId xmlns:a16="http://schemas.microsoft.com/office/drawing/2014/main" id="{A8088655-4964-48EA-AC84-394445E622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0" name="직사각형 3089">
                    <a:extLst>
                      <a:ext uri="{FF2B5EF4-FFF2-40B4-BE49-F238E27FC236}">
                        <a16:creationId xmlns:a16="http://schemas.microsoft.com/office/drawing/2014/main" id="{79AD5F19-496E-480B-AD58-6588C8FFEC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1" name="직사각형 3090">
                    <a:extLst>
                      <a:ext uri="{FF2B5EF4-FFF2-40B4-BE49-F238E27FC236}">
                        <a16:creationId xmlns:a16="http://schemas.microsoft.com/office/drawing/2014/main" id="{2C96CA26-0D64-4BCA-AD53-96C0DA35F3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2" name="직사각형 3091">
                    <a:extLst>
                      <a:ext uri="{FF2B5EF4-FFF2-40B4-BE49-F238E27FC236}">
                        <a16:creationId xmlns:a16="http://schemas.microsoft.com/office/drawing/2014/main" id="{3CD87AA4-BE5F-4463-A782-2082F15823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3" name="직사각형 3092">
                    <a:extLst>
                      <a:ext uri="{FF2B5EF4-FFF2-40B4-BE49-F238E27FC236}">
                        <a16:creationId xmlns:a16="http://schemas.microsoft.com/office/drawing/2014/main" id="{87E91A27-661B-4B6F-B7BC-9395796C6FE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4" name="직사각형 3093">
                    <a:extLst>
                      <a:ext uri="{FF2B5EF4-FFF2-40B4-BE49-F238E27FC236}">
                        <a16:creationId xmlns:a16="http://schemas.microsoft.com/office/drawing/2014/main" id="{8D675235-3849-4BAE-8C0D-9BFE254E3D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5" name="직사각형 3094">
                    <a:extLst>
                      <a:ext uri="{FF2B5EF4-FFF2-40B4-BE49-F238E27FC236}">
                        <a16:creationId xmlns:a16="http://schemas.microsoft.com/office/drawing/2014/main" id="{687F8A76-A1C8-4B08-BBD7-7D8C146FD9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6" name="직사각형 3095">
                    <a:extLst>
                      <a:ext uri="{FF2B5EF4-FFF2-40B4-BE49-F238E27FC236}">
                        <a16:creationId xmlns:a16="http://schemas.microsoft.com/office/drawing/2014/main" id="{4CDCF851-26C1-44D1-A69D-C4B60FC8A7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7" name="직사각형 3096">
                    <a:extLst>
                      <a:ext uri="{FF2B5EF4-FFF2-40B4-BE49-F238E27FC236}">
                        <a16:creationId xmlns:a16="http://schemas.microsoft.com/office/drawing/2014/main" id="{5B8A3CE4-1065-4464-A16F-042FE976B3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8" name="직사각형 3097">
                    <a:extLst>
                      <a:ext uri="{FF2B5EF4-FFF2-40B4-BE49-F238E27FC236}">
                        <a16:creationId xmlns:a16="http://schemas.microsoft.com/office/drawing/2014/main" id="{0FA2BEB8-83E5-4ABB-A992-F25D2D865A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99" name="직사각형 3098">
                    <a:extLst>
                      <a:ext uri="{FF2B5EF4-FFF2-40B4-BE49-F238E27FC236}">
                        <a16:creationId xmlns:a16="http://schemas.microsoft.com/office/drawing/2014/main" id="{4510C033-E4DF-4CF4-8DD3-745F863E53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0" name="직사각형 3099">
                    <a:extLst>
                      <a:ext uri="{FF2B5EF4-FFF2-40B4-BE49-F238E27FC236}">
                        <a16:creationId xmlns:a16="http://schemas.microsoft.com/office/drawing/2014/main" id="{1F266AAA-136F-4418-9E1C-3A5EE96150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1" name="직사각형 3100">
                    <a:extLst>
                      <a:ext uri="{FF2B5EF4-FFF2-40B4-BE49-F238E27FC236}">
                        <a16:creationId xmlns:a16="http://schemas.microsoft.com/office/drawing/2014/main" id="{54715E4A-EB30-498B-8DEC-EF6D934A4D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2" name="직사각형 3101">
                    <a:extLst>
                      <a:ext uri="{FF2B5EF4-FFF2-40B4-BE49-F238E27FC236}">
                        <a16:creationId xmlns:a16="http://schemas.microsoft.com/office/drawing/2014/main" id="{C49F5321-BAAB-4FDD-9278-EE399E3D61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3" name="직사각형 3102">
                    <a:extLst>
                      <a:ext uri="{FF2B5EF4-FFF2-40B4-BE49-F238E27FC236}">
                        <a16:creationId xmlns:a16="http://schemas.microsoft.com/office/drawing/2014/main" id="{09BEA2FA-5B63-4961-BDE4-774D8D5196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4" name="직사각형 3103">
                    <a:extLst>
                      <a:ext uri="{FF2B5EF4-FFF2-40B4-BE49-F238E27FC236}">
                        <a16:creationId xmlns:a16="http://schemas.microsoft.com/office/drawing/2014/main" id="{3B86660F-DF4A-4130-A9AE-47C22B06B2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5" name="직사각형 3104">
                    <a:extLst>
                      <a:ext uri="{FF2B5EF4-FFF2-40B4-BE49-F238E27FC236}">
                        <a16:creationId xmlns:a16="http://schemas.microsoft.com/office/drawing/2014/main" id="{54C089B2-9968-494E-B12F-F9566DED1F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6" name="직사각형 3105">
                    <a:extLst>
                      <a:ext uri="{FF2B5EF4-FFF2-40B4-BE49-F238E27FC236}">
                        <a16:creationId xmlns:a16="http://schemas.microsoft.com/office/drawing/2014/main" id="{42558A1B-92D5-428B-84BF-51A7DC5D85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7" name="직사각형 3106">
                    <a:extLst>
                      <a:ext uri="{FF2B5EF4-FFF2-40B4-BE49-F238E27FC236}">
                        <a16:creationId xmlns:a16="http://schemas.microsoft.com/office/drawing/2014/main" id="{345DCEFE-7158-4456-A49B-6731098C59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8" name="직사각형 3107">
                    <a:extLst>
                      <a:ext uri="{FF2B5EF4-FFF2-40B4-BE49-F238E27FC236}">
                        <a16:creationId xmlns:a16="http://schemas.microsoft.com/office/drawing/2014/main" id="{D408233C-E198-44CB-A57C-004FE74316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9" name="직사각형 3108">
                    <a:extLst>
                      <a:ext uri="{FF2B5EF4-FFF2-40B4-BE49-F238E27FC236}">
                        <a16:creationId xmlns:a16="http://schemas.microsoft.com/office/drawing/2014/main" id="{1947C152-5BDF-43B9-9BD5-C0A06B148D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0" name="직사각형 3109">
                    <a:extLst>
                      <a:ext uri="{FF2B5EF4-FFF2-40B4-BE49-F238E27FC236}">
                        <a16:creationId xmlns:a16="http://schemas.microsoft.com/office/drawing/2014/main" id="{6A93B5AA-FEB9-4D46-9D08-17037BAB72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1" name="직사각형 3110">
                    <a:extLst>
                      <a:ext uri="{FF2B5EF4-FFF2-40B4-BE49-F238E27FC236}">
                        <a16:creationId xmlns:a16="http://schemas.microsoft.com/office/drawing/2014/main" id="{EC893D45-D3F5-4307-9910-D21836A261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2" name="직사각형 3111">
                    <a:extLst>
                      <a:ext uri="{FF2B5EF4-FFF2-40B4-BE49-F238E27FC236}">
                        <a16:creationId xmlns:a16="http://schemas.microsoft.com/office/drawing/2014/main" id="{5719E04D-C720-4A47-9962-9FE8DDBC8A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3" name="직사각형 3112">
                    <a:extLst>
                      <a:ext uri="{FF2B5EF4-FFF2-40B4-BE49-F238E27FC236}">
                        <a16:creationId xmlns:a16="http://schemas.microsoft.com/office/drawing/2014/main" id="{D24D5222-7DA3-4675-9513-216577B796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4" name="직사각형 3113">
                    <a:extLst>
                      <a:ext uri="{FF2B5EF4-FFF2-40B4-BE49-F238E27FC236}">
                        <a16:creationId xmlns:a16="http://schemas.microsoft.com/office/drawing/2014/main" id="{21B4B469-836E-4A90-8003-E97BEA01AF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5" name="직사각형 3114">
                    <a:extLst>
                      <a:ext uri="{FF2B5EF4-FFF2-40B4-BE49-F238E27FC236}">
                        <a16:creationId xmlns:a16="http://schemas.microsoft.com/office/drawing/2014/main" id="{CA89CFC9-7683-41C8-8560-B48A1700CC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7" name="그룹 2936">
                  <a:extLst>
                    <a:ext uri="{FF2B5EF4-FFF2-40B4-BE49-F238E27FC236}">
                      <a16:creationId xmlns:a16="http://schemas.microsoft.com/office/drawing/2014/main" id="{52F9F4C2-146F-42C3-BE25-AFBA0FE85634}"/>
                    </a:ext>
                  </a:extLst>
                </p:cNvPr>
                <p:cNvGrpSpPr/>
                <p:nvPr userDrawn="1"/>
              </p:nvGrpSpPr>
              <p:grpSpPr>
                <a:xfrm>
                  <a:off x="0" y="146133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058" name="슬라이드 번호 개체 틀 16">
                    <a:extLst>
                      <a:ext uri="{FF2B5EF4-FFF2-40B4-BE49-F238E27FC236}">
                        <a16:creationId xmlns:a16="http://schemas.microsoft.com/office/drawing/2014/main" id="{36F34C89-DDC9-440B-A049-CED29EE9B51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059" name="직사각형 3058">
                    <a:extLst>
                      <a:ext uri="{FF2B5EF4-FFF2-40B4-BE49-F238E27FC236}">
                        <a16:creationId xmlns:a16="http://schemas.microsoft.com/office/drawing/2014/main" id="{4961DE0C-CD2B-43CB-94B3-3CA26656F2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0" name="직사각형 3059">
                    <a:extLst>
                      <a:ext uri="{FF2B5EF4-FFF2-40B4-BE49-F238E27FC236}">
                        <a16:creationId xmlns:a16="http://schemas.microsoft.com/office/drawing/2014/main" id="{8FC04625-FB40-4B32-9B73-9EEA7EA55B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1" name="직사각형 3060">
                    <a:extLst>
                      <a:ext uri="{FF2B5EF4-FFF2-40B4-BE49-F238E27FC236}">
                        <a16:creationId xmlns:a16="http://schemas.microsoft.com/office/drawing/2014/main" id="{CA3C9C30-E909-416E-B623-7E10867FE2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2" name="직사각형 3061">
                    <a:extLst>
                      <a:ext uri="{FF2B5EF4-FFF2-40B4-BE49-F238E27FC236}">
                        <a16:creationId xmlns:a16="http://schemas.microsoft.com/office/drawing/2014/main" id="{5D956F13-9985-43AB-8435-2006BD7E69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3" name="직사각형 3062">
                    <a:extLst>
                      <a:ext uri="{FF2B5EF4-FFF2-40B4-BE49-F238E27FC236}">
                        <a16:creationId xmlns:a16="http://schemas.microsoft.com/office/drawing/2014/main" id="{92485BD9-FD2B-4CF4-8C0B-1ADCB205E0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4" name="직사각형 3063">
                    <a:extLst>
                      <a:ext uri="{FF2B5EF4-FFF2-40B4-BE49-F238E27FC236}">
                        <a16:creationId xmlns:a16="http://schemas.microsoft.com/office/drawing/2014/main" id="{B8059EA3-9B0F-4E02-A127-6796CCDD12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5" name="직사각형 3064">
                    <a:extLst>
                      <a:ext uri="{FF2B5EF4-FFF2-40B4-BE49-F238E27FC236}">
                        <a16:creationId xmlns:a16="http://schemas.microsoft.com/office/drawing/2014/main" id="{15CE4ECB-6E00-4711-BB27-4A7AE5BB31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6" name="직사각형 3065">
                    <a:extLst>
                      <a:ext uri="{FF2B5EF4-FFF2-40B4-BE49-F238E27FC236}">
                        <a16:creationId xmlns:a16="http://schemas.microsoft.com/office/drawing/2014/main" id="{581CBAAE-EFFB-43C1-B7C0-D884BF2022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7" name="직사각형 3066">
                    <a:extLst>
                      <a:ext uri="{FF2B5EF4-FFF2-40B4-BE49-F238E27FC236}">
                        <a16:creationId xmlns:a16="http://schemas.microsoft.com/office/drawing/2014/main" id="{BE74173B-9076-4938-97CA-1AF4B6BC32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8" name="직사각형 3067">
                    <a:extLst>
                      <a:ext uri="{FF2B5EF4-FFF2-40B4-BE49-F238E27FC236}">
                        <a16:creationId xmlns:a16="http://schemas.microsoft.com/office/drawing/2014/main" id="{B35B3A59-8A62-4E9F-B660-92E8EF3A9C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69" name="직사각형 3068">
                    <a:extLst>
                      <a:ext uri="{FF2B5EF4-FFF2-40B4-BE49-F238E27FC236}">
                        <a16:creationId xmlns:a16="http://schemas.microsoft.com/office/drawing/2014/main" id="{03922D03-2EC6-46A7-A797-CB62A47CD9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0" name="직사각형 3069">
                    <a:extLst>
                      <a:ext uri="{FF2B5EF4-FFF2-40B4-BE49-F238E27FC236}">
                        <a16:creationId xmlns:a16="http://schemas.microsoft.com/office/drawing/2014/main" id="{D37E3189-13F1-4D0E-9712-D3B5742DF3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1" name="직사각형 3070">
                    <a:extLst>
                      <a:ext uri="{FF2B5EF4-FFF2-40B4-BE49-F238E27FC236}">
                        <a16:creationId xmlns:a16="http://schemas.microsoft.com/office/drawing/2014/main" id="{30802CA6-7C25-4281-9F9B-2E82A798E8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2" name="직사각형 3071">
                    <a:extLst>
                      <a:ext uri="{FF2B5EF4-FFF2-40B4-BE49-F238E27FC236}">
                        <a16:creationId xmlns:a16="http://schemas.microsoft.com/office/drawing/2014/main" id="{BC3A4BA5-1317-44E3-85C2-567A6CA9BB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3" name="직사각형 3072">
                    <a:extLst>
                      <a:ext uri="{FF2B5EF4-FFF2-40B4-BE49-F238E27FC236}">
                        <a16:creationId xmlns:a16="http://schemas.microsoft.com/office/drawing/2014/main" id="{803C3171-5DA5-41BE-B630-AB61DB0A1A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4" name="직사각형 3073">
                    <a:extLst>
                      <a:ext uri="{FF2B5EF4-FFF2-40B4-BE49-F238E27FC236}">
                        <a16:creationId xmlns:a16="http://schemas.microsoft.com/office/drawing/2014/main" id="{E1A852B7-EF80-400C-9C46-58D3C0BE45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5" name="직사각형 3074">
                    <a:extLst>
                      <a:ext uri="{FF2B5EF4-FFF2-40B4-BE49-F238E27FC236}">
                        <a16:creationId xmlns:a16="http://schemas.microsoft.com/office/drawing/2014/main" id="{933679AE-CB2C-438B-A662-D4EB1953BB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6" name="직사각형 3075">
                    <a:extLst>
                      <a:ext uri="{FF2B5EF4-FFF2-40B4-BE49-F238E27FC236}">
                        <a16:creationId xmlns:a16="http://schemas.microsoft.com/office/drawing/2014/main" id="{4149A867-03E9-4A20-BC56-05077D43BC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7" name="직사각형 3076">
                    <a:extLst>
                      <a:ext uri="{FF2B5EF4-FFF2-40B4-BE49-F238E27FC236}">
                        <a16:creationId xmlns:a16="http://schemas.microsoft.com/office/drawing/2014/main" id="{565598EF-F313-4189-9B53-E635832B11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8" name="직사각형 3077">
                    <a:extLst>
                      <a:ext uri="{FF2B5EF4-FFF2-40B4-BE49-F238E27FC236}">
                        <a16:creationId xmlns:a16="http://schemas.microsoft.com/office/drawing/2014/main" id="{810AAE81-3E69-4294-A38D-0F6E43FE03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9" name="직사각형 3078">
                    <a:extLst>
                      <a:ext uri="{FF2B5EF4-FFF2-40B4-BE49-F238E27FC236}">
                        <a16:creationId xmlns:a16="http://schemas.microsoft.com/office/drawing/2014/main" id="{E7F84457-D28D-462F-B1AC-99B38584FA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0" name="직사각형 3079">
                    <a:extLst>
                      <a:ext uri="{FF2B5EF4-FFF2-40B4-BE49-F238E27FC236}">
                        <a16:creationId xmlns:a16="http://schemas.microsoft.com/office/drawing/2014/main" id="{26BC75FC-1F52-4520-B400-D1BA52B58F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1" name="직사각형 3080">
                    <a:extLst>
                      <a:ext uri="{FF2B5EF4-FFF2-40B4-BE49-F238E27FC236}">
                        <a16:creationId xmlns:a16="http://schemas.microsoft.com/office/drawing/2014/main" id="{D06334D1-BDBF-4692-A4FA-8C30950CA1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2" name="직사각형 3081">
                    <a:extLst>
                      <a:ext uri="{FF2B5EF4-FFF2-40B4-BE49-F238E27FC236}">
                        <a16:creationId xmlns:a16="http://schemas.microsoft.com/office/drawing/2014/main" id="{7E56F240-200B-4B74-9A0F-E77653A40B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3" name="직사각형 3082">
                    <a:extLst>
                      <a:ext uri="{FF2B5EF4-FFF2-40B4-BE49-F238E27FC236}">
                        <a16:creationId xmlns:a16="http://schemas.microsoft.com/office/drawing/2014/main" id="{9A3AF382-5373-442D-8EEB-9FFA6E4B33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4" name="직사각형 3083">
                    <a:extLst>
                      <a:ext uri="{FF2B5EF4-FFF2-40B4-BE49-F238E27FC236}">
                        <a16:creationId xmlns:a16="http://schemas.microsoft.com/office/drawing/2014/main" id="{1E6C2DE9-2890-485E-9144-31EB4C7EA1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5" name="직사각형 3084">
                    <a:extLst>
                      <a:ext uri="{FF2B5EF4-FFF2-40B4-BE49-F238E27FC236}">
                        <a16:creationId xmlns:a16="http://schemas.microsoft.com/office/drawing/2014/main" id="{441ADB39-9BD8-4B7A-BB2E-F385A94563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6" name="직사각형 3085">
                    <a:extLst>
                      <a:ext uri="{FF2B5EF4-FFF2-40B4-BE49-F238E27FC236}">
                        <a16:creationId xmlns:a16="http://schemas.microsoft.com/office/drawing/2014/main" id="{D59CAFD8-4312-4432-A9ED-734144358E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8" name="그룹 2937">
                  <a:extLst>
                    <a:ext uri="{FF2B5EF4-FFF2-40B4-BE49-F238E27FC236}">
                      <a16:creationId xmlns:a16="http://schemas.microsoft.com/office/drawing/2014/main" id="{A4FCD700-B109-48DD-808B-4F080C436966}"/>
                    </a:ext>
                  </a:extLst>
                </p:cNvPr>
                <p:cNvGrpSpPr/>
                <p:nvPr userDrawn="1"/>
              </p:nvGrpSpPr>
              <p:grpSpPr>
                <a:xfrm>
                  <a:off x="0" y="190571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029" name="슬라이드 번호 개체 틀 16">
                    <a:extLst>
                      <a:ext uri="{FF2B5EF4-FFF2-40B4-BE49-F238E27FC236}">
                        <a16:creationId xmlns:a16="http://schemas.microsoft.com/office/drawing/2014/main" id="{A855AD4F-4BDA-46C3-9986-C4587693BDD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030" name="직사각형 3029">
                    <a:extLst>
                      <a:ext uri="{FF2B5EF4-FFF2-40B4-BE49-F238E27FC236}">
                        <a16:creationId xmlns:a16="http://schemas.microsoft.com/office/drawing/2014/main" id="{46ED7DDF-1A1E-43ED-994D-54BD0C63D2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1" name="직사각형 3030">
                    <a:extLst>
                      <a:ext uri="{FF2B5EF4-FFF2-40B4-BE49-F238E27FC236}">
                        <a16:creationId xmlns:a16="http://schemas.microsoft.com/office/drawing/2014/main" id="{EA362FFA-5E81-4645-803F-AA9711155C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2" name="직사각형 3031">
                    <a:extLst>
                      <a:ext uri="{FF2B5EF4-FFF2-40B4-BE49-F238E27FC236}">
                        <a16:creationId xmlns:a16="http://schemas.microsoft.com/office/drawing/2014/main" id="{5E7F2335-6C1E-4995-A9FC-24EDAF0288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3" name="직사각형 3032">
                    <a:extLst>
                      <a:ext uri="{FF2B5EF4-FFF2-40B4-BE49-F238E27FC236}">
                        <a16:creationId xmlns:a16="http://schemas.microsoft.com/office/drawing/2014/main" id="{85FBE43B-87EF-4096-B18A-E61F4154AE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4" name="직사각형 3033">
                    <a:extLst>
                      <a:ext uri="{FF2B5EF4-FFF2-40B4-BE49-F238E27FC236}">
                        <a16:creationId xmlns:a16="http://schemas.microsoft.com/office/drawing/2014/main" id="{20AEF922-3BCA-4ECE-B97F-6C537EDB19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5" name="직사각형 3034">
                    <a:extLst>
                      <a:ext uri="{FF2B5EF4-FFF2-40B4-BE49-F238E27FC236}">
                        <a16:creationId xmlns:a16="http://schemas.microsoft.com/office/drawing/2014/main" id="{B1CA2121-7D5A-4173-ACBD-4CF003E72F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6" name="직사각형 3035">
                    <a:extLst>
                      <a:ext uri="{FF2B5EF4-FFF2-40B4-BE49-F238E27FC236}">
                        <a16:creationId xmlns:a16="http://schemas.microsoft.com/office/drawing/2014/main" id="{70592E1E-E644-471A-A148-67AB910BCE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7" name="직사각형 3036">
                    <a:extLst>
                      <a:ext uri="{FF2B5EF4-FFF2-40B4-BE49-F238E27FC236}">
                        <a16:creationId xmlns:a16="http://schemas.microsoft.com/office/drawing/2014/main" id="{37B652CF-54EE-404A-B3BB-02D3DED236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8" name="직사각형 3037">
                    <a:extLst>
                      <a:ext uri="{FF2B5EF4-FFF2-40B4-BE49-F238E27FC236}">
                        <a16:creationId xmlns:a16="http://schemas.microsoft.com/office/drawing/2014/main" id="{24E897EB-AF83-408F-A314-B016F34F05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39" name="직사각형 3038">
                    <a:extLst>
                      <a:ext uri="{FF2B5EF4-FFF2-40B4-BE49-F238E27FC236}">
                        <a16:creationId xmlns:a16="http://schemas.microsoft.com/office/drawing/2014/main" id="{2DB02CAD-7C37-4031-AE25-099C6555ED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0" name="직사각형 3039">
                    <a:extLst>
                      <a:ext uri="{FF2B5EF4-FFF2-40B4-BE49-F238E27FC236}">
                        <a16:creationId xmlns:a16="http://schemas.microsoft.com/office/drawing/2014/main" id="{DF2399C9-C13E-4F81-B17B-590717C741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1" name="직사각형 3040">
                    <a:extLst>
                      <a:ext uri="{FF2B5EF4-FFF2-40B4-BE49-F238E27FC236}">
                        <a16:creationId xmlns:a16="http://schemas.microsoft.com/office/drawing/2014/main" id="{F96DB47E-65BE-47F8-8308-0A10C19532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2" name="직사각형 3041">
                    <a:extLst>
                      <a:ext uri="{FF2B5EF4-FFF2-40B4-BE49-F238E27FC236}">
                        <a16:creationId xmlns:a16="http://schemas.microsoft.com/office/drawing/2014/main" id="{2C844284-F412-4830-B76A-A58EA01CCA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3" name="직사각형 3042">
                    <a:extLst>
                      <a:ext uri="{FF2B5EF4-FFF2-40B4-BE49-F238E27FC236}">
                        <a16:creationId xmlns:a16="http://schemas.microsoft.com/office/drawing/2014/main" id="{D5C1E69E-647B-4523-84B3-087FA57359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4" name="직사각형 3043">
                    <a:extLst>
                      <a:ext uri="{FF2B5EF4-FFF2-40B4-BE49-F238E27FC236}">
                        <a16:creationId xmlns:a16="http://schemas.microsoft.com/office/drawing/2014/main" id="{2ED43502-5DE9-4EA4-9660-DD1C997541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5" name="직사각형 3044">
                    <a:extLst>
                      <a:ext uri="{FF2B5EF4-FFF2-40B4-BE49-F238E27FC236}">
                        <a16:creationId xmlns:a16="http://schemas.microsoft.com/office/drawing/2014/main" id="{0BCCD824-A355-4FA7-8D54-8C2E4F9B09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6" name="직사각형 3045">
                    <a:extLst>
                      <a:ext uri="{FF2B5EF4-FFF2-40B4-BE49-F238E27FC236}">
                        <a16:creationId xmlns:a16="http://schemas.microsoft.com/office/drawing/2014/main" id="{F2E1E57D-80DB-49B4-B9AB-2CB1E53902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7" name="직사각형 3046">
                    <a:extLst>
                      <a:ext uri="{FF2B5EF4-FFF2-40B4-BE49-F238E27FC236}">
                        <a16:creationId xmlns:a16="http://schemas.microsoft.com/office/drawing/2014/main" id="{26029FD3-5865-45BE-A877-2EFB26AF9D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8" name="직사각형 3047">
                    <a:extLst>
                      <a:ext uri="{FF2B5EF4-FFF2-40B4-BE49-F238E27FC236}">
                        <a16:creationId xmlns:a16="http://schemas.microsoft.com/office/drawing/2014/main" id="{6617F9B3-598A-4AFB-AF5F-F746530DE6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49" name="직사각형 3048">
                    <a:extLst>
                      <a:ext uri="{FF2B5EF4-FFF2-40B4-BE49-F238E27FC236}">
                        <a16:creationId xmlns:a16="http://schemas.microsoft.com/office/drawing/2014/main" id="{F7AEF92D-1AD2-4618-8A3A-26ECDF97EA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0" name="직사각형 3049">
                    <a:extLst>
                      <a:ext uri="{FF2B5EF4-FFF2-40B4-BE49-F238E27FC236}">
                        <a16:creationId xmlns:a16="http://schemas.microsoft.com/office/drawing/2014/main" id="{7950936F-47F2-4C73-BD0E-3B5B9C0057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1" name="직사각형 3050">
                    <a:extLst>
                      <a:ext uri="{FF2B5EF4-FFF2-40B4-BE49-F238E27FC236}">
                        <a16:creationId xmlns:a16="http://schemas.microsoft.com/office/drawing/2014/main" id="{AB01F52E-9801-4D57-BD4A-7FD5E11B03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2" name="직사각형 3051">
                    <a:extLst>
                      <a:ext uri="{FF2B5EF4-FFF2-40B4-BE49-F238E27FC236}">
                        <a16:creationId xmlns:a16="http://schemas.microsoft.com/office/drawing/2014/main" id="{55C66596-1B6E-40CD-B478-2AD7CC903E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3" name="직사각형 3052">
                    <a:extLst>
                      <a:ext uri="{FF2B5EF4-FFF2-40B4-BE49-F238E27FC236}">
                        <a16:creationId xmlns:a16="http://schemas.microsoft.com/office/drawing/2014/main" id="{2CC69271-5B74-49B2-9961-05C7371A03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4" name="직사각형 3053">
                    <a:extLst>
                      <a:ext uri="{FF2B5EF4-FFF2-40B4-BE49-F238E27FC236}">
                        <a16:creationId xmlns:a16="http://schemas.microsoft.com/office/drawing/2014/main" id="{48289084-59B2-4BC5-BE2A-9698A45525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5" name="직사각형 3054">
                    <a:extLst>
                      <a:ext uri="{FF2B5EF4-FFF2-40B4-BE49-F238E27FC236}">
                        <a16:creationId xmlns:a16="http://schemas.microsoft.com/office/drawing/2014/main" id="{4843CB7B-A82E-406F-8BE2-6B1530983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6" name="직사각형 3055">
                    <a:extLst>
                      <a:ext uri="{FF2B5EF4-FFF2-40B4-BE49-F238E27FC236}">
                        <a16:creationId xmlns:a16="http://schemas.microsoft.com/office/drawing/2014/main" id="{ACD6801E-20DC-497E-8BC1-2A1D05F3CD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57" name="직사각형 3056">
                    <a:extLst>
                      <a:ext uri="{FF2B5EF4-FFF2-40B4-BE49-F238E27FC236}">
                        <a16:creationId xmlns:a16="http://schemas.microsoft.com/office/drawing/2014/main" id="{8D6DBC2D-217A-42C6-8EC0-9B3CD8ADAE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39" name="그룹 2938">
                  <a:extLst>
                    <a:ext uri="{FF2B5EF4-FFF2-40B4-BE49-F238E27FC236}">
                      <a16:creationId xmlns:a16="http://schemas.microsoft.com/office/drawing/2014/main" id="{04325DD6-D211-4A73-B25A-E1ED02D80909}"/>
                    </a:ext>
                  </a:extLst>
                </p:cNvPr>
                <p:cNvGrpSpPr/>
                <p:nvPr userDrawn="1"/>
              </p:nvGrpSpPr>
              <p:grpSpPr>
                <a:xfrm>
                  <a:off x="0" y="239282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3000" name="슬라이드 번호 개체 틀 16">
                    <a:extLst>
                      <a:ext uri="{FF2B5EF4-FFF2-40B4-BE49-F238E27FC236}">
                        <a16:creationId xmlns:a16="http://schemas.microsoft.com/office/drawing/2014/main" id="{CC472E43-A2DB-4A5C-8EE6-097D4AD8A0A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3001" name="직사각형 3000">
                    <a:extLst>
                      <a:ext uri="{FF2B5EF4-FFF2-40B4-BE49-F238E27FC236}">
                        <a16:creationId xmlns:a16="http://schemas.microsoft.com/office/drawing/2014/main" id="{A9B8A6D6-8AE3-4406-85EF-1F16E15955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2" name="직사각형 3001">
                    <a:extLst>
                      <a:ext uri="{FF2B5EF4-FFF2-40B4-BE49-F238E27FC236}">
                        <a16:creationId xmlns:a16="http://schemas.microsoft.com/office/drawing/2014/main" id="{0F34ED83-28D5-4171-88EC-826B97A126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3" name="직사각형 3002">
                    <a:extLst>
                      <a:ext uri="{FF2B5EF4-FFF2-40B4-BE49-F238E27FC236}">
                        <a16:creationId xmlns:a16="http://schemas.microsoft.com/office/drawing/2014/main" id="{50F021B6-1D9F-4A83-94C0-D8C11CD7E5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4" name="직사각형 3003">
                    <a:extLst>
                      <a:ext uri="{FF2B5EF4-FFF2-40B4-BE49-F238E27FC236}">
                        <a16:creationId xmlns:a16="http://schemas.microsoft.com/office/drawing/2014/main" id="{3DCD39A1-3423-4E36-9232-B2E23198A3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5" name="직사각형 3004">
                    <a:extLst>
                      <a:ext uri="{FF2B5EF4-FFF2-40B4-BE49-F238E27FC236}">
                        <a16:creationId xmlns:a16="http://schemas.microsoft.com/office/drawing/2014/main" id="{9708E594-80A2-414C-ADB5-3EDD7C8989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6" name="직사각형 3005">
                    <a:extLst>
                      <a:ext uri="{FF2B5EF4-FFF2-40B4-BE49-F238E27FC236}">
                        <a16:creationId xmlns:a16="http://schemas.microsoft.com/office/drawing/2014/main" id="{358E3FFA-0ABD-4470-9AB3-3EDCE44374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7" name="직사각형 3006">
                    <a:extLst>
                      <a:ext uri="{FF2B5EF4-FFF2-40B4-BE49-F238E27FC236}">
                        <a16:creationId xmlns:a16="http://schemas.microsoft.com/office/drawing/2014/main" id="{E5260701-C54D-469F-AB2E-A01E7603FD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8" name="직사각형 3007">
                    <a:extLst>
                      <a:ext uri="{FF2B5EF4-FFF2-40B4-BE49-F238E27FC236}">
                        <a16:creationId xmlns:a16="http://schemas.microsoft.com/office/drawing/2014/main" id="{102325F4-7E42-441B-A701-E380CB5FC7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09" name="직사각형 3008">
                    <a:extLst>
                      <a:ext uri="{FF2B5EF4-FFF2-40B4-BE49-F238E27FC236}">
                        <a16:creationId xmlns:a16="http://schemas.microsoft.com/office/drawing/2014/main" id="{553890E5-F8FA-469F-BA58-3129F49EED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0" name="직사각형 3009">
                    <a:extLst>
                      <a:ext uri="{FF2B5EF4-FFF2-40B4-BE49-F238E27FC236}">
                        <a16:creationId xmlns:a16="http://schemas.microsoft.com/office/drawing/2014/main" id="{AE0A5652-3A46-43E3-9A6D-FF1D898599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1" name="직사각형 3010">
                    <a:extLst>
                      <a:ext uri="{FF2B5EF4-FFF2-40B4-BE49-F238E27FC236}">
                        <a16:creationId xmlns:a16="http://schemas.microsoft.com/office/drawing/2014/main" id="{636E1BBB-C5C2-430D-8E54-A7D2F70AF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2" name="직사각형 3011">
                    <a:extLst>
                      <a:ext uri="{FF2B5EF4-FFF2-40B4-BE49-F238E27FC236}">
                        <a16:creationId xmlns:a16="http://schemas.microsoft.com/office/drawing/2014/main" id="{6D942D23-ECAD-41F7-ABC4-5646218E9B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3" name="직사각형 3012">
                    <a:extLst>
                      <a:ext uri="{FF2B5EF4-FFF2-40B4-BE49-F238E27FC236}">
                        <a16:creationId xmlns:a16="http://schemas.microsoft.com/office/drawing/2014/main" id="{551815D8-B578-487E-9D07-C5F8D0AC17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4" name="직사각형 3013">
                    <a:extLst>
                      <a:ext uri="{FF2B5EF4-FFF2-40B4-BE49-F238E27FC236}">
                        <a16:creationId xmlns:a16="http://schemas.microsoft.com/office/drawing/2014/main" id="{F26E1D15-1FDA-4E51-A6D7-236A737656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5" name="직사각형 3014">
                    <a:extLst>
                      <a:ext uri="{FF2B5EF4-FFF2-40B4-BE49-F238E27FC236}">
                        <a16:creationId xmlns:a16="http://schemas.microsoft.com/office/drawing/2014/main" id="{2F9DDCDC-1882-4EBC-967A-ADB4085A5D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6" name="직사각형 3015">
                    <a:extLst>
                      <a:ext uri="{FF2B5EF4-FFF2-40B4-BE49-F238E27FC236}">
                        <a16:creationId xmlns:a16="http://schemas.microsoft.com/office/drawing/2014/main" id="{788EEC0C-B1B1-405E-824C-FFD1A91FE2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7" name="직사각형 3016">
                    <a:extLst>
                      <a:ext uri="{FF2B5EF4-FFF2-40B4-BE49-F238E27FC236}">
                        <a16:creationId xmlns:a16="http://schemas.microsoft.com/office/drawing/2014/main" id="{9A8B5CEB-E976-4F7F-AC8C-4787B9BCF1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8" name="직사각형 3017">
                    <a:extLst>
                      <a:ext uri="{FF2B5EF4-FFF2-40B4-BE49-F238E27FC236}">
                        <a16:creationId xmlns:a16="http://schemas.microsoft.com/office/drawing/2014/main" id="{FF56D29A-E418-4AB2-B597-B5A14CC942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19" name="직사각형 3018">
                    <a:extLst>
                      <a:ext uri="{FF2B5EF4-FFF2-40B4-BE49-F238E27FC236}">
                        <a16:creationId xmlns:a16="http://schemas.microsoft.com/office/drawing/2014/main" id="{87EED94F-B92E-49EB-80FD-D2DFCD5F3D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0" name="직사각형 3019">
                    <a:extLst>
                      <a:ext uri="{FF2B5EF4-FFF2-40B4-BE49-F238E27FC236}">
                        <a16:creationId xmlns:a16="http://schemas.microsoft.com/office/drawing/2014/main" id="{78ED397C-DF1E-454B-B43D-35A22BAFAD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1" name="직사각형 3020">
                    <a:extLst>
                      <a:ext uri="{FF2B5EF4-FFF2-40B4-BE49-F238E27FC236}">
                        <a16:creationId xmlns:a16="http://schemas.microsoft.com/office/drawing/2014/main" id="{022C55B6-B92B-495D-B999-8A0E3B9E10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2" name="직사각형 3021">
                    <a:extLst>
                      <a:ext uri="{FF2B5EF4-FFF2-40B4-BE49-F238E27FC236}">
                        <a16:creationId xmlns:a16="http://schemas.microsoft.com/office/drawing/2014/main" id="{FA79A2B2-06EB-4C4B-AB7C-339383A006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3" name="직사각형 3022">
                    <a:extLst>
                      <a:ext uri="{FF2B5EF4-FFF2-40B4-BE49-F238E27FC236}">
                        <a16:creationId xmlns:a16="http://schemas.microsoft.com/office/drawing/2014/main" id="{797B1B4A-A114-48BC-A107-2CE77F5217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4" name="직사각형 3023">
                    <a:extLst>
                      <a:ext uri="{FF2B5EF4-FFF2-40B4-BE49-F238E27FC236}">
                        <a16:creationId xmlns:a16="http://schemas.microsoft.com/office/drawing/2014/main" id="{4977C127-F4F8-4CAC-8A14-D19207ACBC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5" name="직사각형 3024">
                    <a:extLst>
                      <a:ext uri="{FF2B5EF4-FFF2-40B4-BE49-F238E27FC236}">
                        <a16:creationId xmlns:a16="http://schemas.microsoft.com/office/drawing/2014/main" id="{21517BC5-107B-4CBE-995E-1F1BBD8DEB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6" name="직사각형 3025">
                    <a:extLst>
                      <a:ext uri="{FF2B5EF4-FFF2-40B4-BE49-F238E27FC236}">
                        <a16:creationId xmlns:a16="http://schemas.microsoft.com/office/drawing/2014/main" id="{09A32961-A049-468F-AC49-C55F06C22B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7" name="직사각형 3026">
                    <a:extLst>
                      <a:ext uri="{FF2B5EF4-FFF2-40B4-BE49-F238E27FC236}">
                        <a16:creationId xmlns:a16="http://schemas.microsoft.com/office/drawing/2014/main" id="{A868CB03-DBA1-4A67-9206-D65884B36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28" name="직사각형 3027">
                    <a:extLst>
                      <a:ext uri="{FF2B5EF4-FFF2-40B4-BE49-F238E27FC236}">
                        <a16:creationId xmlns:a16="http://schemas.microsoft.com/office/drawing/2014/main" id="{DB9F2015-64B2-41E8-B69E-F982AE57A8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40" name="그룹 2939">
                  <a:extLst>
                    <a:ext uri="{FF2B5EF4-FFF2-40B4-BE49-F238E27FC236}">
                      <a16:creationId xmlns:a16="http://schemas.microsoft.com/office/drawing/2014/main" id="{3AE4AA2A-A763-426B-8AEA-A3E21D52E654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993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971" name="슬라이드 번호 개체 틀 16">
                    <a:extLst>
                      <a:ext uri="{FF2B5EF4-FFF2-40B4-BE49-F238E27FC236}">
                        <a16:creationId xmlns:a16="http://schemas.microsoft.com/office/drawing/2014/main" id="{62C22B6C-4B84-4DD2-B7E9-FD78C261F42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972" name="직사각형 2971">
                    <a:extLst>
                      <a:ext uri="{FF2B5EF4-FFF2-40B4-BE49-F238E27FC236}">
                        <a16:creationId xmlns:a16="http://schemas.microsoft.com/office/drawing/2014/main" id="{5BBA54BA-C820-45A2-8385-FAAFBB4D33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3" name="직사각형 2972">
                    <a:extLst>
                      <a:ext uri="{FF2B5EF4-FFF2-40B4-BE49-F238E27FC236}">
                        <a16:creationId xmlns:a16="http://schemas.microsoft.com/office/drawing/2014/main" id="{9F19911A-5799-4945-8534-0F65F2F404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4" name="직사각형 2973">
                    <a:extLst>
                      <a:ext uri="{FF2B5EF4-FFF2-40B4-BE49-F238E27FC236}">
                        <a16:creationId xmlns:a16="http://schemas.microsoft.com/office/drawing/2014/main" id="{2AD4FBA5-7631-4F50-BF03-F557D3C3C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5" name="직사각형 2974">
                    <a:extLst>
                      <a:ext uri="{FF2B5EF4-FFF2-40B4-BE49-F238E27FC236}">
                        <a16:creationId xmlns:a16="http://schemas.microsoft.com/office/drawing/2014/main" id="{873A38DC-F4E3-44DB-A5CF-42FAD48EB9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6" name="직사각형 2975">
                    <a:extLst>
                      <a:ext uri="{FF2B5EF4-FFF2-40B4-BE49-F238E27FC236}">
                        <a16:creationId xmlns:a16="http://schemas.microsoft.com/office/drawing/2014/main" id="{CC9DDB26-F236-4ADA-A376-1A398F5F90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7" name="직사각형 2976">
                    <a:extLst>
                      <a:ext uri="{FF2B5EF4-FFF2-40B4-BE49-F238E27FC236}">
                        <a16:creationId xmlns:a16="http://schemas.microsoft.com/office/drawing/2014/main" id="{571AE983-97E1-4691-A531-200491FC29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8" name="직사각형 2977">
                    <a:extLst>
                      <a:ext uri="{FF2B5EF4-FFF2-40B4-BE49-F238E27FC236}">
                        <a16:creationId xmlns:a16="http://schemas.microsoft.com/office/drawing/2014/main" id="{04D7B77A-D666-45C1-BC1D-F154FE8AC6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9" name="직사각형 2978">
                    <a:extLst>
                      <a:ext uri="{FF2B5EF4-FFF2-40B4-BE49-F238E27FC236}">
                        <a16:creationId xmlns:a16="http://schemas.microsoft.com/office/drawing/2014/main" id="{98D4D2DD-7426-4D85-8342-DEE5B67F09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0" name="직사각형 2979">
                    <a:extLst>
                      <a:ext uri="{FF2B5EF4-FFF2-40B4-BE49-F238E27FC236}">
                        <a16:creationId xmlns:a16="http://schemas.microsoft.com/office/drawing/2014/main" id="{66CC72F4-1EA0-4BFD-92C0-94B6B67460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1" name="직사각형 2980">
                    <a:extLst>
                      <a:ext uri="{FF2B5EF4-FFF2-40B4-BE49-F238E27FC236}">
                        <a16:creationId xmlns:a16="http://schemas.microsoft.com/office/drawing/2014/main" id="{2E051467-A15F-4D85-8DEB-62881A9B11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2" name="직사각형 2981">
                    <a:extLst>
                      <a:ext uri="{FF2B5EF4-FFF2-40B4-BE49-F238E27FC236}">
                        <a16:creationId xmlns:a16="http://schemas.microsoft.com/office/drawing/2014/main" id="{69051107-28F1-429B-8A54-06C13CD415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3" name="직사각형 2982">
                    <a:extLst>
                      <a:ext uri="{FF2B5EF4-FFF2-40B4-BE49-F238E27FC236}">
                        <a16:creationId xmlns:a16="http://schemas.microsoft.com/office/drawing/2014/main" id="{F801ACEA-4AF3-473D-9605-E3C8E34BBA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4" name="직사각형 2983">
                    <a:extLst>
                      <a:ext uri="{FF2B5EF4-FFF2-40B4-BE49-F238E27FC236}">
                        <a16:creationId xmlns:a16="http://schemas.microsoft.com/office/drawing/2014/main" id="{9B079832-F7C0-433B-BFA3-88ACB0E161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5" name="직사각형 2984">
                    <a:extLst>
                      <a:ext uri="{FF2B5EF4-FFF2-40B4-BE49-F238E27FC236}">
                        <a16:creationId xmlns:a16="http://schemas.microsoft.com/office/drawing/2014/main" id="{BA03BA6C-2CBE-4079-ACE8-EC304C4FB0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6" name="직사각형 2985">
                    <a:extLst>
                      <a:ext uri="{FF2B5EF4-FFF2-40B4-BE49-F238E27FC236}">
                        <a16:creationId xmlns:a16="http://schemas.microsoft.com/office/drawing/2014/main" id="{717B635F-0F34-455E-88C3-2FBFE8FC72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7" name="직사각형 2986">
                    <a:extLst>
                      <a:ext uri="{FF2B5EF4-FFF2-40B4-BE49-F238E27FC236}">
                        <a16:creationId xmlns:a16="http://schemas.microsoft.com/office/drawing/2014/main" id="{AEE79871-6F18-4A25-B195-DF65F6881D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8" name="직사각형 2987">
                    <a:extLst>
                      <a:ext uri="{FF2B5EF4-FFF2-40B4-BE49-F238E27FC236}">
                        <a16:creationId xmlns:a16="http://schemas.microsoft.com/office/drawing/2014/main" id="{00000BEE-04C7-4769-929E-B1EDC3C5DA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89" name="직사각형 2988">
                    <a:extLst>
                      <a:ext uri="{FF2B5EF4-FFF2-40B4-BE49-F238E27FC236}">
                        <a16:creationId xmlns:a16="http://schemas.microsoft.com/office/drawing/2014/main" id="{46480583-3EE8-4A72-AF6D-E04522A453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0" name="직사각형 2989">
                    <a:extLst>
                      <a:ext uri="{FF2B5EF4-FFF2-40B4-BE49-F238E27FC236}">
                        <a16:creationId xmlns:a16="http://schemas.microsoft.com/office/drawing/2014/main" id="{E1086BF0-F9AB-428E-AF70-157939814D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1" name="직사각형 2990">
                    <a:extLst>
                      <a:ext uri="{FF2B5EF4-FFF2-40B4-BE49-F238E27FC236}">
                        <a16:creationId xmlns:a16="http://schemas.microsoft.com/office/drawing/2014/main" id="{89D72F06-C335-440C-98F5-D62551100D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2" name="직사각형 2991">
                    <a:extLst>
                      <a:ext uri="{FF2B5EF4-FFF2-40B4-BE49-F238E27FC236}">
                        <a16:creationId xmlns:a16="http://schemas.microsoft.com/office/drawing/2014/main" id="{064F0827-BA93-4F27-A94A-9984D4D5B1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3" name="직사각형 2992">
                    <a:extLst>
                      <a:ext uri="{FF2B5EF4-FFF2-40B4-BE49-F238E27FC236}">
                        <a16:creationId xmlns:a16="http://schemas.microsoft.com/office/drawing/2014/main" id="{2F6ED3E6-8DCE-4B54-A36E-CA3D1AB2DF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4" name="직사각형 2993">
                    <a:extLst>
                      <a:ext uri="{FF2B5EF4-FFF2-40B4-BE49-F238E27FC236}">
                        <a16:creationId xmlns:a16="http://schemas.microsoft.com/office/drawing/2014/main" id="{D6D0600E-F22C-4207-ABF8-1DE035EAAE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5" name="직사각형 2994">
                    <a:extLst>
                      <a:ext uri="{FF2B5EF4-FFF2-40B4-BE49-F238E27FC236}">
                        <a16:creationId xmlns:a16="http://schemas.microsoft.com/office/drawing/2014/main" id="{1463199F-68B6-4397-824D-E61608E3DB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6" name="직사각형 2995">
                    <a:extLst>
                      <a:ext uri="{FF2B5EF4-FFF2-40B4-BE49-F238E27FC236}">
                        <a16:creationId xmlns:a16="http://schemas.microsoft.com/office/drawing/2014/main" id="{619DBF67-97AC-45B0-9365-21F92E8E7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7" name="직사각형 2996">
                    <a:extLst>
                      <a:ext uri="{FF2B5EF4-FFF2-40B4-BE49-F238E27FC236}">
                        <a16:creationId xmlns:a16="http://schemas.microsoft.com/office/drawing/2014/main" id="{518CC2BD-B504-42D2-A69C-543909BA1B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8" name="직사각형 2997">
                    <a:extLst>
                      <a:ext uri="{FF2B5EF4-FFF2-40B4-BE49-F238E27FC236}">
                        <a16:creationId xmlns:a16="http://schemas.microsoft.com/office/drawing/2014/main" id="{21FE24CA-EC61-4751-9EC2-8D5D6CA7F7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99" name="직사각형 2998">
                    <a:extLst>
                      <a:ext uri="{FF2B5EF4-FFF2-40B4-BE49-F238E27FC236}">
                        <a16:creationId xmlns:a16="http://schemas.microsoft.com/office/drawing/2014/main" id="{09A19FDA-E611-4E0D-AFC7-9AC740C14F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941" name="그룹 2940">
                  <a:extLst>
                    <a:ext uri="{FF2B5EF4-FFF2-40B4-BE49-F238E27FC236}">
                      <a16:creationId xmlns:a16="http://schemas.microsoft.com/office/drawing/2014/main" id="{6858B8E8-BF97-4035-AC8F-69C33FB1E9FF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704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942" name="슬라이드 번호 개체 틀 16">
                    <a:extLst>
                      <a:ext uri="{FF2B5EF4-FFF2-40B4-BE49-F238E27FC236}">
                        <a16:creationId xmlns:a16="http://schemas.microsoft.com/office/drawing/2014/main" id="{58DFADCC-5803-4800-BF7C-4D23DE4BEEF4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943" name="직사각형 2942">
                    <a:extLst>
                      <a:ext uri="{FF2B5EF4-FFF2-40B4-BE49-F238E27FC236}">
                        <a16:creationId xmlns:a16="http://schemas.microsoft.com/office/drawing/2014/main" id="{D47ED8BF-47D5-4990-8B52-B392918E68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4" name="직사각형 2943">
                    <a:extLst>
                      <a:ext uri="{FF2B5EF4-FFF2-40B4-BE49-F238E27FC236}">
                        <a16:creationId xmlns:a16="http://schemas.microsoft.com/office/drawing/2014/main" id="{3F52EAA6-C6C2-4422-8A13-E9858025E4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5" name="직사각형 2944">
                    <a:extLst>
                      <a:ext uri="{FF2B5EF4-FFF2-40B4-BE49-F238E27FC236}">
                        <a16:creationId xmlns:a16="http://schemas.microsoft.com/office/drawing/2014/main" id="{AFCA2657-B24D-4928-93C9-409607A1CC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6" name="직사각형 2945">
                    <a:extLst>
                      <a:ext uri="{FF2B5EF4-FFF2-40B4-BE49-F238E27FC236}">
                        <a16:creationId xmlns:a16="http://schemas.microsoft.com/office/drawing/2014/main" id="{98DFACA8-256C-467A-966B-024CE0E8CB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7" name="직사각형 2946">
                    <a:extLst>
                      <a:ext uri="{FF2B5EF4-FFF2-40B4-BE49-F238E27FC236}">
                        <a16:creationId xmlns:a16="http://schemas.microsoft.com/office/drawing/2014/main" id="{BE860253-D2C7-4B1E-8550-0AAF08B327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8" name="직사각형 2947">
                    <a:extLst>
                      <a:ext uri="{FF2B5EF4-FFF2-40B4-BE49-F238E27FC236}">
                        <a16:creationId xmlns:a16="http://schemas.microsoft.com/office/drawing/2014/main" id="{79B89F46-383D-4FBF-B8CE-9A610E9C61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9" name="직사각형 2948">
                    <a:extLst>
                      <a:ext uri="{FF2B5EF4-FFF2-40B4-BE49-F238E27FC236}">
                        <a16:creationId xmlns:a16="http://schemas.microsoft.com/office/drawing/2014/main" id="{0821E753-96E1-475C-B511-2566F62401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0" name="직사각형 2949">
                    <a:extLst>
                      <a:ext uri="{FF2B5EF4-FFF2-40B4-BE49-F238E27FC236}">
                        <a16:creationId xmlns:a16="http://schemas.microsoft.com/office/drawing/2014/main" id="{AAFFD449-4222-4C84-85E4-36721ACDB0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1" name="직사각형 2950">
                    <a:extLst>
                      <a:ext uri="{FF2B5EF4-FFF2-40B4-BE49-F238E27FC236}">
                        <a16:creationId xmlns:a16="http://schemas.microsoft.com/office/drawing/2014/main" id="{9E53B782-142A-4483-A112-424E957D87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2" name="직사각형 2951">
                    <a:extLst>
                      <a:ext uri="{FF2B5EF4-FFF2-40B4-BE49-F238E27FC236}">
                        <a16:creationId xmlns:a16="http://schemas.microsoft.com/office/drawing/2014/main" id="{FC27B386-C61B-4BFE-B4F3-AF84B20994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3" name="직사각형 2952">
                    <a:extLst>
                      <a:ext uri="{FF2B5EF4-FFF2-40B4-BE49-F238E27FC236}">
                        <a16:creationId xmlns:a16="http://schemas.microsoft.com/office/drawing/2014/main" id="{6C05E255-8719-466E-81AB-84DA98BF81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4" name="직사각형 2953">
                    <a:extLst>
                      <a:ext uri="{FF2B5EF4-FFF2-40B4-BE49-F238E27FC236}">
                        <a16:creationId xmlns:a16="http://schemas.microsoft.com/office/drawing/2014/main" id="{FC957B78-ED59-4248-B28B-4AF3948D8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5" name="직사각형 2954">
                    <a:extLst>
                      <a:ext uri="{FF2B5EF4-FFF2-40B4-BE49-F238E27FC236}">
                        <a16:creationId xmlns:a16="http://schemas.microsoft.com/office/drawing/2014/main" id="{D45A870A-F1F2-4F34-91CE-69D6B6C5E4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6" name="직사각형 2955">
                    <a:extLst>
                      <a:ext uri="{FF2B5EF4-FFF2-40B4-BE49-F238E27FC236}">
                        <a16:creationId xmlns:a16="http://schemas.microsoft.com/office/drawing/2014/main" id="{26669181-28CE-474D-AA14-6344389E42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7" name="직사각형 2956">
                    <a:extLst>
                      <a:ext uri="{FF2B5EF4-FFF2-40B4-BE49-F238E27FC236}">
                        <a16:creationId xmlns:a16="http://schemas.microsoft.com/office/drawing/2014/main" id="{C9DEEE02-4C79-47FB-84CE-62AAB2EC73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8" name="직사각형 2957">
                    <a:extLst>
                      <a:ext uri="{FF2B5EF4-FFF2-40B4-BE49-F238E27FC236}">
                        <a16:creationId xmlns:a16="http://schemas.microsoft.com/office/drawing/2014/main" id="{DAABEB16-072C-4DCD-B8CE-9BEDC7B866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9" name="직사각형 2958">
                    <a:extLst>
                      <a:ext uri="{FF2B5EF4-FFF2-40B4-BE49-F238E27FC236}">
                        <a16:creationId xmlns:a16="http://schemas.microsoft.com/office/drawing/2014/main" id="{4320AAE8-3294-4064-A6ED-C4C0ABD500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0" name="직사각형 2959">
                    <a:extLst>
                      <a:ext uri="{FF2B5EF4-FFF2-40B4-BE49-F238E27FC236}">
                        <a16:creationId xmlns:a16="http://schemas.microsoft.com/office/drawing/2014/main" id="{6E87D23C-B357-42C9-96A8-0AC4F3896A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1" name="직사각형 2960">
                    <a:extLst>
                      <a:ext uri="{FF2B5EF4-FFF2-40B4-BE49-F238E27FC236}">
                        <a16:creationId xmlns:a16="http://schemas.microsoft.com/office/drawing/2014/main" id="{09B17BD5-2D03-4CDD-AB73-3F9A5D4774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2" name="직사각형 2961">
                    <a:extLst>
                      <a:ext uri="{FF2B5EF4-FFF2-40B4-BE49-F238E27FC236}">
                        <a16:creationId xmlns:a16="http://schemas.microsoft.com/office/drawing/2014/main" id="{4679CF80-1575-4BAB-8ABD-6DDDF4EA11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3" name="직사각형 2962">
                    <a:extLst>
                      <a:ext uri="{FF2B5EF4-FFF2-40B4-BE49-F238E27FC236}">
                        <a16:creationId xmlns:a16="http://schemas.microsoft.com/office/drawing/2014/main" id="{468496AC-2044-48D7-A014-9A8A1D3BE7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4" name="직사각형 2963">
                    <a:extLst>
                      <a:ext uri="{FF2B5EF4-FFF2-40B4-BE49-F238E27FC236}">
                        <a16:creationId xmlns:a16="http://schemas.microsoft.com/office/drawing/2014/main" id="{BEE00F77-BA3D-4677-8607-079D4DEFE5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5" name="직사각형 2964">
                    <a:extLst>
                      <a:ext uri="{FF2B5EF4-FFF2-40B4-BE49-F238E27FC236}">
                        <a16:creationId xmlns:a16="http://schemas.microsoft.com/office/drawing/2014/main" id="{D6AF00EE-5486-41A3-AEFB-8A596C9B32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6" name="직사각형 2965">
                    <a:extLst>
                      <a:ext uri="{FF2B5EF4-FFF2-40B4-BE49-F238E27FC236}">
                        <a16:creationId xmlns:a16="http://schemas.microsoft.com/office/drawing/2014/main" id="{6C27592E-3C8A-46D7-9C22-F9C25B3BC5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7" name="직사각형 2966">
                    <a:extLst>
                      <a:ext uri="{FF2B5EF4-FFF2-40B4-BE49-F238E27FC236}">
                        <a16:creationId xmlns:a16="http://schemas.microsoft.com/office/drawing/2014/main" id="{C6F987E6-C496-4FCF-BC95-542B7C6A7D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8" name="직사각형 2967">
                    <a:extLst>
                      <a:ext uri="{FF2B5EF4-FFF2-40B4-BE49-F238E27FC236}">
                        <a16:creationId xmlns:a16="http://schemas.microsoft.com/office/drawing/2014/main" id="{DDD60246-8ABB-493F-A270-08FBB416CB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9" name="직사각형 2968">
                    <a:extLst>
                      <a:ext uri="{FF2B5EF4-FFF2-40B4-BE49-F238E27FC236}">
                        <a16:creationId xmlns:a16="http://schemas.microsoft.com/office/drawing/2014/main" id="{E7EAAACA-CB9F-4C3E-9CB6-489AA5C14C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70" name="직사각형 2969">
                    <a:extLst>
                      <a:ext uri="{FF2B5EF4-FFF2-40B4-BE49-F238E27FC236}">
                        <a16:creationId xmlns:a16="http://schemas.microsoft.com/office/drawing/2014/main" id="{26907201-8ECD-40EF-BC14-08D1185815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961" name="그룹 1960">
              <a:extLst>
                <a:ext uri="{FF2B5EF4-FFF2-40B4-BE49-F238E27FC236}">
                  <a16:creationId xmlns:a16="http://schemas.microsoft.com/office/drawing/2014/main" id="{CBA9605D-03C0-4DB4-82BA-76A8289B137D}"/>
                </a:ext>
              </a:extLst>
            </p:cNvPr>
            <p:cNvGrpSpPr/>
            <p:nvPr userDrawn="1"/>
          </p:nvGrpSpPr>
          <p:grpSpPr>
            <a:xfrm>
              <a:off x="4278588" y="0"/>
              <a:ext cx="8037238" cy="456034"/>
              <a:chOff x="-39408" y="-867"/>
              <a:chExt cx="12575130" cy="692210"/>
            </a:xfrm>
          </p:grpSpPr>
          <p:grpSp>
            <p:nvGrpSpPr>
              <p:cNvPr id="1962" name="그룹 1961">
                <a:extLst>
                  <a:ext uri="{FF2B5EF4-FFF2-40B4-BE49-F238E27FC236}">
                    <a16:creationId xmlns:a16="http://schemas.microsoft.com/office/drawing/2014/main" id="{79888558-B1B7-4B1C-9BEF-1413859912BD}"/>
                  </a:ext>
                </a:extLst>
              </p:cNvPr>
              <p:cNvGrpSpPr/>
              <p:nvPr userDrawn="1"/>
            </p:nvGrpSpPr>
            <p:grpSpPr>
              <a:xfrm rot="16200000">
                <a:off x="3029972" y="-3070247"/>
                <a:ext cx="692209" cy="6830970"/>
                <a:chOff x="0" y="0"/>
                <a:chExt cx="1050420" cy="6830970"/>
              </a:xfrm>
            </p:grpSpPr>
            <p:grpSp>
              <p:nvGrpSpPr>
                <p:cNvPr id="2444" name="그룹 2443">
                  <a:extLst>
                    <a:ext uri="{FF2B5EF4-FFF2-40B4-BE49-F238E27FC236}">
                      <a16:creationId xmlns:a16="http://schemas.microsoft.com/office/drawing/2014/main" id="{702CB917-FC5B-4EE4-A700-29D47F41CE62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306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895" name="슬라이드 번호 개체 틀 16">
                    <a:extLst>
                      <a:ext uri="{FF2B5EF4-FFF2-40B4-BE49-F238E27FC236}">
                        <a16:creationId xmlns:a16="http://schemas.microsoft.com/office/drawing/2014/main" id="{0842F281-D4F1-43B7-A1AE-D1D8167F96A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896" name="직사각형 2895">
                    <a:extLst>
                      <a:ext uri="{FF2B5EF4-FFF2-40B4-BE49-F238E27FC236}">
                        <a16:creationId xmlns:a16="http://schemas.microsoft.com/office/drawing/2014/main" id="{0F07A15A-BC10-4A41-B8DF-A644136DED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7" name="직사각형 2896">
                    <a:extLst>
                      <a:ext uri="{FF2B5EF4-FFF2-40B4-BE49-F238E27FC236}">
                        <a16:creationId xmlns:a16="http://schemas.microsoft.com/office/drawing/2014/main" id="{D5CE210A-A51E-44C6-A337-7C7494C1F1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8" name="직사각형 2897">
                    <a:extLst>
                      <a:ext uri="{FF2B5EF4-FFF2-40B4-BE49-F238E27FC236}">
                        <a16:creationId xmlns:a16="http://schemas.microsoft.com/office/drawing/2014/main" id="{3ADD7DF7-AF65-425F-BA26-8A6364C5CF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9" name="직사각형 2898">
                    <a:extLst>
                      <a:ext uri="{FF2B5EF4-FFF2-40B4-BE49-F238E27FC236}">
                        <a16:creationId xmlns:a16="http://schemas.microsoft.com/office/drawing/2014/main" id="{3BEEAAA1-31F9-4A8A-A705-4D4C94BB07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0" name="직사각형 2899">
                    <a:extLst>
                      <a:ext uri="{FF2B5EF4-FFF2-40B4-BE49-F238E27FC236}">
                        <a16:creationId xmlns:a16="http://schemas.microsoft.com/office/drawing/2014/main" id="{339183DD-F60E-4830-8F50-6F036A67F2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1" name="직사각형 2900">
                    <a:extLst>
                      <a:ext uri="{FF2B5EF4-FFF2-40B4-BE49-F238E27FC236}">
                        <a16:creationId xmlns:a16="http://schemas.microsoft.com/office/drawing/2014/main" id="{0AEBFEFC-0702-4166-BE63-452B5F3EB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2" name="직사각형 2901">
                    <a:extLst>
                      <a:ext uri="{FF2B5EF4-FFF2-40B4-BE49-F238E27FC236}">
                        <a16:creationId xmlns:a16="http://schemas.microsoft.com/office/drawing/2014/main" id="{803FF330-BC6E-41FE-86DA-AFF87B1249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3" name="직사각형 2902">
                    <a:extLst>
                      <a:ext uri="{FF2B5EF4-FFF2-40B4-BE49-F238E27FC236}">
                        <a16:creationId xmlns:a16="http://schemas.microsoft.com/office/drawing/2014/main" id="{018DFE4C-8DE6-4D2E-A854-B3C2448327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4" name="직사각형 2903">
                    <a:extLst>
                      <a:ext uri="{FF2B5EF4-FFF2-40B4-BE49-F238E27FC236}">
                        <a16:creationId xmlns:a16="http://schemas.microsoft.com/office/drawing/2014/main" id="{58C1C8B2-86C5-4562-A6FD-FF38136141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5" name="직사각형 2904">
                    <a:extLst>
                      <a:ext uri="{FF2B5EF4-FFF2-40B4-BE49-F238E27FC236}">
                        <a16:creationId xmlns:a16="http://schemas.microsoft.com/office/drawing/2014/main" id="{9E6B254A-184E-40C4-B1A6-09F8DCA5CB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6" name="직사각형 2905">
                    <a:extLst>
                      <a:ext uri="{FF2B5EF4-FFF2-40B4-BE49-F238E27FC236}">
                        <a16:creationId xmlns:a16="http://schemas.microsoft.com/office/drawing/2014/main" id="{BA36E686-7F20-4008-A913-6E1BDBC55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7" name="직사각형 2906">
                    <a:extLst>
                      <a:ext uri="{FF2B5EF4-FFF2-40B4-BE49-F238E27FC236}">
                        <a16:creationId xmlns:a16="http://schemas.microsoft.com/office/drawing/2014/main" id="{DFC5D990-32C9-4C2E-91E9-F330DBDDBE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8" name="직사각형 2907">
                    <a:extLst>
                      <a:ext uri="{FF2B5EF4-FFF2-40B4-BE49-F238E27FC236}">
                        <a16:creationId xmlns:a16="http://schemas.microsoft.com/office/drawing/2014/main" id="{CC13E445-6615-4CA5-B2E9-3A627B4EAA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9" name="직사각형 2908">
                    <a:extLst>
                      <a:ext uri="{FF2B5EF4-FFF2-40B4-BE49-F238E27FC236}">
                        <a16:creationId xmlns:a16="http://schemas.microsoft.com/office/drawing/2014/main" id="{C67F3A00-1F50-455B-B73B-47107560DB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0" name="직사각형 2909">
                    <a:extLst>
                      <a:ext uri="{FF2B5EF4-FFF2-40B4-BE49-F238E27FC236}">
                        <a16:creationId xmlns:a16="http://schemas.microsoft.com/office/drawing/2014/main" id="{BA435B6C-1752-4EE3-9E49-9E90F46917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1" name="직사각형 2910">
                    <a:extLst>
                      <a:ext uri="{FF2B5EF4-FFF2-40B4-BE49-F238E27FC236}">
                        <a16:creationId xmlns:a16="http://schemas.microsoft.com/office/drawing/2014/main" id="{27E465D1-8B60-4E3C-841E-FDC343EA3E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2" name="직사각형 2911">
                    <a:extLst>
                      <a:ext uri="{FF2B5EF4-FFF2-40B4-BE49-F238E27FC236}">
                        <a16:creationId xmlns:a16="http://schemas.microsoft.com/office/drawing/2014/main" id="{7577CD82-68AD-479D-84A5-7114C05283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3" name="직사각형 2912">
                    <a:extLst>
                      <a:ext uri="{FF2B5EF4-FFF2-40B4-BE49-F238E27FC236}">
                        <a16:creationId xmlns:a16="http://schemas.microsoft.com/office/drawing/2014/main" id="{98169C73-E508-425C-A801-B38F0A32E4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4" name="직사각형 2913">
                    <a:extLst>
                      <a:ext uri="{FF2B5EF4-FFF2-40B4-BE49-F238E27FC236}">
                        <a16:creationId xmlns:a16="http://schemas.microsoft.com/office/drawing/2014/main" id="{EE5F7D92-2A49-4F00-BA3B-F5B0526949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5" name="직사각형 2914">
                    <a:extLst>
                      <a:ext uri="{FF2B5EF4-FFF2-40B4-BE49-F238E27FC236}">
                        <a16:creationId xmlns:a16="http://schemas.microsoft.com/office/drawing/2014/main" id="{ECDDAF82-7F5C-4189-9F3D-DBE192EB0C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6" name="직사각형 2915">
                    <a:extLst>
                      <a:ext uri="{FF2B5EF4-FFF2-40B4-BE49-F238E27FC236}">
                        <a16:creationId xmlns:a16="http://schemas.microsoft.com/office/drawing/2014/main" id="{F9DBA30D-DC0D-446A-9001-6D745DC9D6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7" name="직사각형 2916">
                    <a:extLst>
                      <a:ext uri="{FF2B5EF4-FFF2-40B4-BE49-F238E27FC236}">
                        <a16:creationId xmlns:a16="http://schemas.microsoft.com/office/drawing/2014/main" id="{242B6A3E-CD7D-43BA-AF90-49AA0DBAFE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8" name="직사각형 2917">
                    <a:extLst>
                      <a:ext uri="{FF2B5EF4-FFF2-40B4-BE49-F238E27FC236}">
                        <a16:creationId xmlns:a16="http://schemas.microsoft.com/office/drawing/2014/main" id="{C5F870DE-35B0-42C8-8B91-415CCA24D3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9" name="직사각형 2918">
                    <a:extLst>
                      <a:ext uri="{FF2B5EF4-FFF2-40B4-BE49-F238E27FC236}">
                        <a16:creationId xmlns:a16="http://schemas.microsoft.com/office/drawing/2014/main" id="{CE8FAB43-5E1B-40B7-BE7E-F0BCCD4AF1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0" name="직사각형 2919">
                    <a:extLst>
                      <a:ext uri="{FF2B5EF4-FFF2-40B4-BE49-F238E27FC236}">
                        <a16:creationId xmlns:a16="http://schemas.microsoft.com/office/drawing/2014/main" id="{CD0E19CF-2BD4-417F-A18F-B582BBE0D0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1" name="직사각형 2920">
                    <a:extLst>
                      <a:ext uri="{FF2B5EF4-FFF2-40B4-BE49-F238E27FC236}">
                        <a16:creationId xmlns:a16="http://schemas.microsoft.com/office/drawing/2014/main" id="{A58A6C4D-3AA7-4745-A679-478DA1C2A8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2" name="직사각형 2921">
                    <a:extLst>
                      <a:ext uri="{FF2B5EF4-FFF2-40B4-BE49-F238E27FC236}">
                        <a16:creationId xmlns:a16="http://schemas.microsoft.com/office/drawing/2014/main" id="{92933D21-0284-48EF-B89F-BED476E254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3" name="직사각형 2922">
                    <a:extLst>
                      <a:ext uri="{FF2B5EF4-FFF2-40B4-BE49-F238E27FC236}">
                        <a16:creationId xmlns:a16="http://schemas.microsoft.com/office/drawing/2014/main" id="{9883BE1A-C1FE-417F-BF6C-D7E9C50C87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45" name="그룹 2444">
                  <a:extLst>
                    <a:ext uri="{FF2B5EF4-FFF2-40B4-BE49-F238E27FC236}">
                      <a16:creationId xmlns:a16="http://schemas.microsoft.com/office/drawing/2014/main" id="{BFA99818-2A7A-4797-9D61-1DB62CFFED7F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017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866" name="슬라이드 번호 개체 틀 16">
                    <a:extLst>
                      <a:ext uri="{FF2B5EF4-FFF2-40B4-BE49-F238E27FC236}">
                        <a16:creationId xmlns:a16="http://schemas.microsoft.com/office/drawing/2014/main" id="{41C5771F-4EAA-40A9-9617-4A9831BFF2B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867" name="직사각형 2866">
                    <a:extLst>
                      <a:ext uri="{FF2B5EF4-FFF2-40B4-BE49-F238E27FC236}">
                        <a16:creationId xmlns:a16="http://schemas.microsoft.com/office/drawing/2014/main" id="{5CDA86DD-B44F-435C-953B-BAE407F81D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8" name="직사각형 2867">
                    <a:extLst>
                      <a:ext uri="{FF2B5EF4-FFF2-40B4-BE49-F238E27FC236}">
                        <a16:creationId xmlns:a16="http://schemas.microsoft.com/office/drawing/2014/main" id="{4AF7BE38-1B13-4F3D-B250-F5F7368BE7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9" name="직사각형 2868">
                    <a:extLst>
                      <a:ext uri="{FF2B5EF4-FFF2-40B4-BE49-F238E27FC236}">
                        <a16:creationId xmlns:a16="http://schemas.microsoft.com/office/drawing/2014/main" id="{41B1F680-8341-4869-B043-D7C30D3A95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0" name="직사각형 2869">
                    <a:extLst>
                      <a:ext uri="{FF2B5EF4-FFF2-40B4-BE49-F238E27FC236}">
                        <a16:creationId xmlns:a16="http://schemas.microsoft.com/office/drawing/2014/main" id="{2298C3A1-EDE8-4F62-8012-DF38E4BFAA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1" name="직사각형 2870">
                    <a:extLst>
                      <a:ext uri="{FF2B5EF4-FFF2-40B4-BE49-F238E27FC236}">
                        <a16:creationId xmlns:a16="http://schemas.microsoft.com/office/drawing/2014/main" id="{CB633F0C-A368-4D19-BBBF-5BB6507F61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2" name="직사각형 2871">
                    <a:extLst>
                      <a:ext uri="{FF2B5EF4-FFF2-40B4-BE49-F238E27FC236}">
                        <a16:creationId xmlns:a16="http://schemas.microsoft.com/office/drawing/2014/main" id="{A387289E-CD09-48CF-9A67-C4CD6E5E3F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3" name="직사각형 2872">
                    <a:extLst>
                      <a:ext uri="{FF2B5EF4-FFF2-40B4-BE49-F238E27FC236}">
                        <a16:creationId xmlns:a16="http://schemas.microsoft.com/office/drawing/2014/main" id="{D01CC3F4-EB4A-4AD4-B0C3-894ED31488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4" name="직사각형 2873">
                    <a:extLst>
                      <a:ext uri="{FF2B5EF4-FFF2-40B4-BE49-F238E27FC236}">
                        <a16:creationId xmlns:a16="http://schemas.microsoft.com/office/drawing/2014/main" id="{0877F60D-780B-4718-A23D-0677CDD740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5" name="직사각형 2874">
                    <a:extLst>
                      <a:ext uri="{FF2B5EF4-FFF2-40B4-BE49-F238E27FC236}">
                        <a16:creationId xmlns:a16="http://schemas.microsoft.com/office/drawing/2014/main" id="{3B1A5013-1E1E-4E5A-8D36-5074F2B949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6" name="직사각형 2875">
                    <a:extLst>
                      <a:ext uri="{FF2B5EF4-FFF2-40B4-BE49-F238E27FC236}">
                        <a16:creationId xmlns:a16="http://schemas.microsoft.com/office/drawing/2014/main" id="{23A8F970-D13B-4618-8218-92D6BBF4AD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7" name="직사각형 2876">
                    <a:extLst>
                      <a:ext uri="{FF2B5EF4-FFF2-40B4-BE49-F238E27FC236}">
                        <a16:creationId xmlns:a16="http://schemas.microsoft.com/office/drawing/2014/main" id="{846316FD-AC9F-42B5-97F1-9A9EDCD788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8" name="직사각형 2877">
                    <a:extLst>
                      <a:ext uri="{FF2B5EF4-FFF2-40B4-BE49-F238E27FC236}">
                        <a16:creationId xmlns:a16="http://schemas.microsoft.com/office/drawing/2014/main" id="{809FD502-19A8-4B2E-AD04-7B8CCC8310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9" name="직사각형 2878">
                    <a:extLst>
                      <a:ext uri="{FF2B5EF4-FFF2-40B4-BE49-F238E27FC236}">
                        <a16:creationId xmlns:a16="http://schemas.microsoft.com/office/drawing/2014/main" id="{03D6A9F5-D821-4B84-AB16-9DA1A8E911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0" name="직사각형 2879">
                    <a:extLst>
                      <a:ext uri="{FF2B5EF4-FFF2-40B4-BE49-F238E27FC236}">
                        <a16:creationId xmlns:a16="http://schemas.microsoft.com/office/drawing/2014/main" id="{F38210FE-7208-4AF3-A5E5-6B74286D33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1" name="직사각형 2880">
                    <a:extLst>
                      <a:ext uri="{FF2B5EF4-FFF2-40B4-BE49-F238E27FC236}">
                        <a16:creationId xmlns:a16="http://schemas.microsoft.com/office/drawing/2014/main" id="{D2A57553-70A9-47F2-B3B2-126642E1EE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2" name="직사각형 2881">
                    <a:extLst>
                      <a:ext uri="{FF2B5EF4-FFF2-40B4-BE49-F238E27FC236}">
                        <a16:creationId xmlns:a16="http://schemas.microsoft.com/office/drawing/2014/main" id="{04BF4D9A-F6FE-4552-A447-02AC17684C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3" name="직사각형 2882">
                    <a:extLst>
                      <a:ext uri="{FF2B5EF4-FFF2-40B4-BE49-F238E27FC236}">
                        <a16:creationId xmlns:a16="http://schemas.microsoft.com/office/drawing/2014/main" id="{A9B54610-6ADA-400D-8925-949F2BAC13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4" name="직사각형 2883">
                    <a:extLst>
                      <a:ext uri="{FF2B5EF4-FFF2-40B4-BE49-F238E27FC236}">
                        <a16:creationId xmlns:a16="http://schemas.microsoft.com/office/drawing/2014/main" id="{71020256-3B63-4A7B-9C99-1302BA844E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5" name="직사각형 2884">
                    <a:extLst>
                      <a:ext uri="{FF2B5EF4-FFF2-40B4-BE49-F238E27FC236}">
                        <a16:creationId xmlns:a16="http://schemas.microsoft.com/office/drawing/2014/main" id="{EB9E87F9-9911-4D22-8F21-379636506E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6" name="직사각형 2885">
                    <a:extLst>
                      <a:ext uri="{FF2B5EF4-FFF2-40B4-BE49-F238E27FC236}">
                        <a16:creationId xmlns:a16="http://schemas.microsoft.com/office/drawing/2014/main" id="{CA8E56AE-A7DD-4089-B144-6FC556F0BE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7" name="직사각형 2886">
                    <a:extLst>
                      <a:ext uri="{FF2B5EF4-FFF2-40B4-BE49-F238E27FC236}">
                        <a16:creationId xmlns:a16="http://schemas.microsoft.com/office/drawing/2014/main" id="{483175FE-8351-419D-A2DF-CF410D29DD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8" name="직사각형 2887">
                    <a:extLst>
                      <a:ext uri="{FF2B5EF4-FFF2-40B4-BE49-F238E27FC236}">
                        <a16:creationId xmlns:a16="http://schemas.microsoft.com/office/drawing/2014/main" id="{E93474BB-20A4-4861-A154-17AE7F3B46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9" name="직사각형 2888">
                    <a:extLst>
                      <a:ext uri="{FF2B5EF4-FFF2-40B4-BE49-F238E27FC236}">
                        <a16:creationId xmlns:a16="http://schemas.microsoft.com/office/drawing/2014/main" id="{BFFCCC78-7EB4-4B60-975A-94BFA62C10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0" name="직사각형 2889">
                    <a:extLst>
                      <a:ext uri="{FF2B5EF4-FFF2-40B4-BE49-F238E27FC236}">
                        <a16:creationId xmlns:a16="http://schemas.microsoft.com/office/drawing/2014/main" id="{1E595B50-F014-4751-9556-33616924B6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1" name="직사각형 2890">
                    <a:extLst>
                      <a:ext uri="{FF2B5EF4-FFF2-40B4-BE49-F238E27FC236}">
                        <a16:creationId xmlns:a16="http://schemas.microsoft.com/office/drawing/2014/main" id="{7F31280C-AD28-4689-866F-E4D744B1F4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2" name="직사각형 2891">
                    <a:extLst>
                      <a:ext uri="{FF2B5EF4-FFF2-40B4-BE49-F238E27FC236}">
                        <a16:creationId xmlns:a16="http://schemas.microsoft.com/office/drawing/2014/main" id="{EB560A46-6CE8-4B27-AB6C-FD4363102A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3" name="직사각형 2892">
                    <a:extLst>
                      <a:ext uri="{FF2B5EF4-FFF2-40B4-BE49-F238E27FC236}">
                        <a16:creationId xmlns:a16="http://schemas.microsoft.com/office/drawing/2014/main" id="{51C3E9BA-6285-4758-A8A8-919AD0F279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4" name="직사각형 2893">
                    <a:extLst>
                      <a:ext uri="{FF2B5EF4-FFF2-40B4-BE49-F238E27FC236}">
                        <a16:creationId xmlns:a16="http://schemas.microsoft.com/office/drawing/2014/main" id="{E5EE2A08-F633-4F14-ACC0-860A03DD5D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46" name="그룹 2445">
                  <a:extLst>
                    <a:ext uri="{FF2B5EF4-FFF2-40B4-BE49-F238E27FC236}">
                      <a16:creationId xmlns:a16="http://schemas.microsoft.com/office/drawing/2014/main" id="{1562DF99-C90D-4CB8-B107-85BB3653135B}"/>
                    </a:ext>
                  </a:extLst>
                </p:cNvPr>
                <p:cNvGrpSpPr/>
                <p:nvPr userDrawn="1"/>
              </p:nvGrpSpPr>
              <p:grpSpPr>
                <a:xfrm>
                  <a:off x="0" y="384728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837" name="슬라이드 번호 개체 틀 16">
                    <a:extLst>
                      <a:ext uri="{FF2B5EF4-FFF2-40B4-BE49-F238E27FC236}">
                        <a16:creationId xmlns:a16="http://schemas.microsoft.com/office/drawing/2014/main" id="{987309C7-A1AF-4EDC-80EB-F94BB0388AF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838" name="직사각형 2837">
                    <a:extLst>
                      <a:ext uri="{FF2B5EF4-FFF2-40B4-BE49-F238E27FC236}">
                        <a16:creationId xmlns:a16="http://schemas.microsoft.com/office/drawing/2014/main" id="{FC4B1FD7-12DF-406C-A7B8-726895EA98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9" name="직사각형 2838">
                    <a:extLst>
                      <a:ext uri="{FF2B5EF4-FFF2-40B4-BE49-F238E27FC236}">
                        <a16:creationId xmlns:a16="http://schemas.microsoft.com/office/drawing/2014/main" id="{2631FE59-C085-4D59-9C28-B8E8B950B2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0" name="직사각형 2839">
                    <a:extLst>
                      <a:ext uri="{FF2B5EF4-FFF2-40B4-BE49-F238E27FC236}">
                        <a16:creationId xmlns:a16="http://schemas.microsoft.com/office/drawing/2014/main" id="{650EBC3C-217B-4B79-B88F-F7E5C41E8B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1" name="직사각형 2840">
                    <a:extLst>
                      <a:ext uri="{FF2B5EF4-FFF2-40B4-BE49-F238E27FC236}">
                        <a16:creationId xmlns:a16="http://schemas.microsoft.com/office/drawing/2014/main" id="{F9EED8E7-F0D5-49C3-8B41-A388946804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2" name="직사각형 2841">
                    <a:extLst>
                      <a:ext uri="{FF2B5EF4-FFF2-40B4-BE49-F238E27FC236}">
                        <a16:creationId xmlns:a16="http://schemas.microsoft.com/office/drawing/2014/main" id="{2BF35985-9698-46F5-BCFC-A4F76B5171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3" name="직사각형 2842">
                    <a:extLst>
                      <a:ext uri="{FF2B5EF4-FFF2-40B4-BE49-F238E27FC236}">
                        <a16:creationId xmlns:a16="http://schemas.microsoft.com/office/drawing/2014/main" id="{9E413E5E-3DD3-45EE-953D-2C1C0D3354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4" name="직사각형 2843">
                    <a:extLst>
                      <a:ext uri="{FF2B5EF4-FFF2-40B4-BE49-F238E27FC236}">
                        <a16:creationId xmlns:a16="http://schemas.microsoft.com/office/drawing/2014/main" id="{F94F34E6-875D-47D8-BAB4-1B44DF721C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5" name="직사각형 2844">
                    <a:extLst>
                      <a:ext uri="{FF2B5EF4-FFF2-40B4-BE49-F238E27FC236}">
                        <a16:creationId xmlns:a16="http://schemas.microsoft.com/office/drawing/2014/main" id="{7BB9E143-92E7-4DDD-B134-50607AF9C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6" name="직사각형 2845">
                    <a:extLst>
                      <a:ext uri="{FF2B5EF4-FFF2-40B4-BE49-F238E27FC236}">
                        <a16:creationId xmlns:a16="http://schemas.microsoft.com/office/drawing/2014/main" id="{4986C922-9939-47CB-89D3-94A1BF6213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7" name="직사각형 2846">
                    <a:extLst>
                      <a:ext uri="{FF2B5EF4-FFF2-40B4-BE49-F238E27FC236}">
                        <a16:creationId xmlns:a16="http://schemas.microsoft.com/office/drawing/2014/main" id="{23C42927-9358-4AFC-9819-6995D1EB68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8" name="직사각형 2847">
                    <a:extLst>
                      <a:ext uri="{FF2B5EF4-FFF2-40B4-BE49-F238E27FC236}">
                        <a16:creationId xmlns:a16="http://schemas.microsoft.com/office/drawing/2014/main" id="{C3AF70B1-8DB8-4F2B-B629-B37E457A08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9" name="직사각형 2848">
                    <a:extLst>
                      <a:ext uri="{FF2B5EF4-FFF2-40B4-BE49-F238E27FC236}">
                        <a16:creationId xmlns:a16="http://schemas.microsoft.com/office/drawing/2014/main" id="{7C8137C3-A55C-46E6-8322-A229C7C6BD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0" name="직사각형 2849">
                    <a:extLst>
                      <a:ext uri="{FF2B5EF4-FFF2-40B4-BE49-F238E27FC236}">
                        <a16:creationId xmlns:a16="http://schemas.microsoft.com/office/drawing/2014/main" id="{C6DA18CC-A41C-47B0-AC0E-B2128F4689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1" name="직사각형 2850">
                    <a:extLst>
                      <a:ext uri="{FF2B5EF4-FFF2-40B4-BE49-F238E27FC236}">
                        <a16:creationId xmlns:a16="http://schemas.microsoft.com/office/drawing/2014/main" id="{A6273348-894F-4A0B-ADA1-FB413F2253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2" name="직사각형 2851">
                    <a:extLst>
                      <a:ext uri="{FF2B5EF4-FFF2-40B4-BE49-F238E27FC236}">
                        <a16:creationId xmlns:a16="http://schemas.microsoft.com/office/drawing/2014/main" id="{1B428C00-7DB5-45DF-9277-2BA1C69968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3" name="직사각형 2852">
                    <a:extLst>
                      <a:ext uri="{FF2B5EF4-FFF2-40B4-BE49-F238E27FC236}">
                        <a16:creationId xmlns:a16="http://schemas.microsoft.com/office/drawing/2014/main" id="{4AC5A2A5-E77B-4722-A7C6-7AC9488F2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4" name="직사각형 2853">
                    <a:extLst>
                      <a:ext uri="{FF2B5EF4-FFF2-40B4-BE49-F238E27FC236}">
                        <a16:creationId xmlns:a16="http://schemas.microsoft.com/office/drawing/2014/main" id="{3F455E36-C3E6-40F4-BD89-2E2A4128D5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5" name="직사각형 2854">
                    <a:extLst>
                      <a:ext uri="{FF2B5EF4-FFF2-40B4-BE49-F238E27FC236}">
                        <a16:creationId xmlns:a16="http://schemas.microsoft.com/office/drawing/2014/main" id="{4E728086-7314-454E-8EDB-7489A7CE35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6" name="직사각형 2855">
                    <a:extLst>
                      <a:ext uri="{FF2B5EF4-FFF2-40B4-BE49-F238E27FC236}">
                        <a16:creationId xmlns:a16="http://schemas.microsoft.com/office/drawing/2014/main" id="{2C34ACCC-78C4-49D4-8F74-015BDA09C6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7" name="직사각형 2856">
                    <a:extLst>
                      <a:ext uri="{FF2B5EF4-FFF2-40B4-BE49-F238E27FC236}">
                        <a16:creationId xmlns:a16="http://schemas.microsoft.com/office/drawing/2014/main" id="{74511FAD-1886-48A6-B786-047799AD958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8" name="직사각형 2857">
                    <a:extLst>
                      <a:ext uri="{FF2B5EF4-FFF2-40B4-BE49-F238E27FC236}">
                        <a16:creationId xmlns:a16="http://schemas.microsoft.com/office/drawing/2014/main" id="{6EFD0573-A493-44D6-A7D6-1AC527CE2A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9" name="직사각형 2858">
                    <a:extLst>
                      <a:ext uri="{FF2B5EF4-FFF2-40B4-BE49-F238E27FC236}">
                        <a16:creationId xmlns:a16="http://schemas.microsoft.com/office/drawing/2014/main" id="{BD04CE1D-1F3E-47D1-9F8D-7DE8F84929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0" name="직사각형 2859">
                    <a:extLst>
                      <a:ext uri="{FF2B5EF4-FFF2-40B4-BE49-F238E27FC236}">
                        <a16:creationId xmlns:a16="http://schemas.microsoft.com/office/drawing/2014/main" id="{C225DAC1-8E73-458E-9298-9545D489CE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1" name="직사각형 2860">
                    <a:extLst>
                      <a:ext uri="{FF2B5EF4-FFF2-40B4-BE49-F238E27FC236}">
                        <a16:creationId xmlns:a16="http://schemas.microsoft.com/office/drawing/2014/main" id="{49FF26E5-A68E-4724-AF7B-1D9CC85699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2" name="직사각형 2861">
                    <a:extLst>
                      <a:ext uri="{FF2B5EF4-FFF2-40B4-BE49-F238E27FC236}">
                        <a16:creationId xmlns:a16="http://schemas.microsoft.com/office/drawing/2014/main" id="{59183154-01C0-4A9C-82AF-D4E85B3933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3" name="직사각형 2862">
                    <a:extLst>
                      <a:ext uri="{FF2B5EF4-FFF2-40B4-BE49-F238E27FC236}">
                        <a16:creationId xmlns:a16="http://schemas.microsoft.com/office/drawing/2014/main" id="{FF7105FC-CF46-4C50-A0C3-6B139C6165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4" name="직사각형 2863">
                    <a:extLst>
                      <a:ext uri="{FF2B5EF4-FFF2-40B4-BE49-F238E27FC236}">
                        <a16:creationId xmlns:a16="http://schemas.microsoft.com/office/drawing/2014/main" id="{5C7E680B-A3D9-466B-9487-67CA5B637B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5" name="직사각형 2864">
                    <a:extLst>
                      <a:ext uri="{FF2B5EF4-FFF2-40B4-BE49-F238E27FC236}">
                        <a16:creationId xmlns:a16="http://schemas.microsoft.com/office/drawing/2014/main" id="{EE7173B5-B8A1-465D-B37E-E23D7F9C79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47" name="그룹 2446">
                  <a:extLst>
                    <a:ext uri="{FF2B5EF4-FFF2-40B4-BE49-F238E27FC236}">
                      <a16:creationId xmlns:a16="http://schemas.microsoft.com/office/drawing/2014/main" id="{49A7CC75-1E2A-43D8-BA54-5BD2332ABE57}"/>
                    </a:ext>
                  </a:extLst>
                </p:cNvPr>
                <p:cNvGrpSpPr/>
                <p:nvPr userDrawn="1"/>
              </p:nvGrpSpPr>
              <p:grpSpPr>
                <a:xfrm>
                  <a:off x="0" y="4334396"/>
                  <a:ext cx="1050420" cy="673732"/>
                  <a:chOff x="0" y="-1"/>
                  <a:chExt cx="12192000" cy="7819860"/>
                </a:xfrm>
              </p:grpSpPr>
              <p:sp>
                <p:nvSpPr>
                  <p:cNvPr id="2808" name="슬라이드 번호 개체 틀 16">
                    <a:extLst>
                      <a:ext uri="{FF2B5EF4-FFF2-40B4-BE49-F238E27FC236}">
                        <a16:creationId xmlns:a16="http://schemas.microsoft.com/office/drawing/2014/main" id="{CD2AC0CE-AC49-4FA5-8398-8BFE9802FD4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809" name="직사각형 2808">
                    <a:extLst>
                      <a:ext uri="{FF2B5EF4-FFF2-40B4-BE49-F238E27FC236}">
                        <a16:creationId xmlns:a16="http://schemas.microsoft.com/office/drawing/2014/main" id="{BB0499F9-EE5F-46B9-B006-7050077166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0" name="직사각형 2809">
                    <a:extLst>
                      <a:ext uri="{FF2B5EF4-FFF2-40B4-BE49-F238E27FC236}">
                        <a16:creationId xmlns:a16="http://schemas.microsoft.com/office/drawing/2014/main" id="{0E9B246A-4C4C-4F43-A01D-EB246FFC2A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1" name="직사각형 2810">
                    <a:extLst>
                      <a:ext uri="{FF2B5EF4-FFF2-40B4-BE49-F238E27FC236}">
                        <a16:creationId xmlns:a16="http://schemas.microsoft.com/office/drawing/2014/main" id="{7C6EBE8D-BE29-4E96-9A61-0E92CD8B84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2" name="직사각형 2811">
                    <a:extLst>
                      <a:ext uri="{FF2B5EF4-FFF2-40B4-BE49-F238E27FC236}">
                        <a16:creationId xmlns:a16="http://schemas.microsoft.com/office/drawing/2014/main" id="{41985727-4116-4C95-9DC3-9F693479B6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3" name="직사각형 2812">
                    <a:extLst>
                      <a:ext uri="{FF2B5EF4-FFF2-40B4-BE49-F238E27FC236}">
                        <a16:creationId xmlns:a16="http://schemas.microsoft.com/office/drawing/2014/main" id="{0706D581-B541-429E-8D0E-4D270C34C3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4" name="직사각형 2813">
                    <a:extLst>
                      <a:ext uri="{FF2B5EF4-FFF2-40B4-BE49-F238E27FC236}">
                        <a16:creationId xmlns:a16="http://schemas.microsoft.com/office/drawing/2014/main" id="{67C2E587-BBDC-45F5-9C38-6B74B571DF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5" name="직사각형 2814">
                    <a:extLst>
                      <a:ext uri="{FF2B5EF4-FFF2-40B4-BE49-F238E27FC236}">
                        <a16:creationId xmlns:a16="http://schemas.microsoft.com/office/drawing/2014/main" id="{124CCF1E-5AA6-46A5-9E40-8839CC3C0C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6" name="직사각형 2815">
                    <a:extLst>
                      <a:ext uri="{FF2B5EF4-FFF2-40B4-BE49-F238E27FC236}">
                        <a16:creationId xmlns:a16="http://schemas.microsoft.com/office/drawing/2014/main" id="{F74C83BE-9C5D-47AF-9D9E-C61F26B0FA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7" name="직사각형 2816">
                    <a:extLst>
                      <a:ext uri="{FF2B5EF4-FFF2-40B4-BE49-F238E27FC236}">
                        <a16:creationId xmlns:a16="http://schemas.microsoft.com/office/drawing/2014/main" id="{A8BA42D1-9C58-4220-B6F0-D375C06E5C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8" name="직사각형 2817">
                    <a:extLst>
                      <a:ext uri="{FF2B5EF4-FFF2-40B4-BE49-F238E27FC236}">
                        <a16:creationId xmlns:a16="http://schemas.microsoft.com/office/drawing/2014/main" id="{A913ED30-2C4C-488E-BBDF-92BE8D35F9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9" name="직사각형 2818">
                    <a:extLst>
                      <a:ext uri="{FF2B5EF4-FFF2-40B4-BE49-F238E27FC236}">
                        <a16:creationId xmlns:a16="http://schemas.microsoft.com/office/drawing/2014/main" id="{4669CDE9-36D4-4317-B8A9-E2E31202EE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0" name="직사각형 2819">
                    <a:extLst>
                      <a:ext uri="{FF2B5EF4-FFF2-40B4-BE49-F238E27FC236}">
                        <a16:creationId xmlns:a16="http://schemas.microsoft.com/office/drawing/2014/main" id="{37F68925-7AC7-487B-B192-598478432B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1" name="직사각형 2820">
                    <a:extLst>
                      <a:ext uri="{FF2B5EF4-FFF2-40B4-BE49-F238E27FC236}">
                        <a16:creationId xmlns:a16="http://schemas.microsoft.com/office/drawing/2014/main" id="{610A9D23-ECE8-470B-B911-5F1EE6B42E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2" name="직사각형 2821">
                    <a:extLst>
                      <a:ext uri="{FF2B5EF4-FFF2-40B4-BE49-F238E27FC236}">
                        <a16:creationId xmlns:a16="http://schemas.microsoft.com/office/drawing/2014/main" id="{301641A6-C4D4-4819-8DA2-1AF2A33600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3" name="직사각형 2822">
                    <a:extLst>
                      <a:ext uri="{FF2B5EF4-FFF2-40B4-BE49-F238E27FC236}">
                        <a16:creationId xmlns:a16="http://schemas.microsoft.com/office/drawing/2014/main" id="{ED43A0AD-6209-47FB-8A6F-84D4FC5B24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4" name="직사각형 2823">
                    <a:extLst>
                      <a:ext uri="{FF2B5EF4-FFF2-40B4-BE49-F238E27FC236}">
                        <a16:creationId xmlns:a16="http://schemas.microsoft.com/office/drawing/2014/main" id="{E025E9DB-6E27-4DD2-A086-7FF8D6FD47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92" y="7478213"/>
                    <a:ext cx="642088" cy="34164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5" name="직사각형 2824">
                    <a:extLst>
                      <a:ext uri="{FF2B5EF4-FFF2-40B4-BE49-F238E27FC236}">
                        <a16:creationId xmlns:a16="http://schemas.microsoft.com/office/drawing/2014/main" id="{1ED5AA4E-2207-4413-A40A-86567A05B9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6" name="직사각형 2825">
                    <a:extLst>
                      <a:ext uri="{FF2B5EF4-FFF2-40B4-BE49-F238E27FC236}">
                        <a16:creationId xmlns:a16="http://schemas.microsoft.com/office/drawing/2014/main" id="{783F00FA-5377-46C5-8385-042EDCE57F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7" name="직사각형 2826">
                    <a:extLst>
                      <a:ext uri="{FF2B5EF4-FFF2-40B4-BE49-F238E27FC236}">
                        <a16:creationId xmlns:a16="http://schemas.microsoft.com/office/drawing/2014/main" id="{38313C0B-1F1C-4F06-A80C-A0C9313933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8" name="직사각형 2827">
                    <a:extLst>
                      <a:ext uri="{FF2B5EF4-FFF2-40B4-BE49-F238E27FC236}">
                        <a16:creationId xmlns:a16="http://schemas.microsoft.com/office/drawing/2014/main" id="{A7AA27D9-5DFF-4CDC-8431-37CD3BEF58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9" name="직사각형 2828">
                    <a:extLst>
                      <a:ext uri="{FF2B5EF4-FFF2-40B4-BE49-F238E27FC236}">
                        <a16:creationId xmlns:a16="http://schemas.microsoft.com/office/drawing/2014/main" id="{6A87FA1D-F58F-420B-9399-71CA74A7E5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0" name="직사각형 2829">
                    <a:extLst>
                      <a:ext uri="{FF2B5EF4-FFF2-40B4-BE49-F238E27FC236}">
                        <a16:creationId xmlns:a16="http://schemas.microsoft.com/office/drawing/2014/main" id="{8086DE15-DAB9-4600-8AE4-FFA2CC5EEA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1" name="직사각형 2830">
                    <a:extLst>
                      <a:ext uri="{FF2B5EF4-FFF2-40B4-BE49-F238E27FC236}">
                        <a16:creationId xmlns:a16="http://schemas.microsoft.com/office/drawing/2014/main" id="{87F26931-B22A-4B38-ACD8-837588AB55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2" name="직사각형 2831">
                    <a:extLst>
                      <a:ext uri="{FF2B5EF4-FFF2-40B4-BE49-F238E27FC236}">
                        <a16:creationId xmlns:a16="http://schemas.microsoft.com/office/drawing/2014/main" id="{5BDD97E6-1883-4467-88BC-40E19DDCC2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3" name="직사각형 2832">
                    <a:extLst>
                      <a:ext uri="{FF2B5EF4-FFF2-40B4-BE49-F238E27FC236}">
                        <a16:creationId xmlns:a16="http://schemas.microsoft.com/office/drawing/2014/main" id="{C67C26D1-BC0A-4CA3-A1B9-6B119972F4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4" name="직사각형 2833">
                    <a:extLst>
                      <a:ext uri="{FF2B5EF4-FFF2-40B4-BE49-F238E27FC236}">
                        <a16:creationId xmlns:a16="http://schemas.microsoft.com/office/drawing/2014/main" id="{BDFBA1BE-E778-45C9-A3AB-247727EF0E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5" name="직사각형 2834">
                    <a:extLst>
                      <a:ext uri="{FF2B5EF4-FFF2-40B4-BE49-F238E27FC236}">
                        <a16:creationId xmlns:a16="http://schemas.microsoft.com/office/drawing/2014/main" id="{D5F6A54B-DA74-4276-8EF9-1AC4C2762A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6" name="직사각형 2835">
                    <a:extLst>
                      <a:ext uri="{FF2B5EF4-FFF2-40B4-BE49-F238E27FC236}">
                        <a16:creationId xmlns:a16="http://schemas.microsoft.com/office/drawing/2014/main" id="{4E48B0C3-9F8D-4361-B0BA-931716DA00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48" name="그룹 2447">
                  <a:extLst>
                    <a:ext uri="{FF2B5EF4-FFF2-40B4-BE49-F238E27FC236}">
                      <a16:creationId xmlns:a16="http://schemas.microsoft.com/office/drawing/2014/main" id="{B826461C-3D38-43C2-854F-5FE35C59CBBC}"/>
                    </a:ext>
                  </a:extLst>
                </p:cNvPr>
                <p:cNvGrpSpPr/>
                <p:nvPr userDrawn="1"/>
              </p:nvGrpSpPr>
              <p:grpSpPr>
                <a:xfrm>
                  <a:off x="0" y="477877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779" name="슬라이드 번호 개체 틀 16">
                    <a:extLst>
                      <a:ext uri="{FF2B5EF4-FFF2-40B4-BE49-F238E27FC236}">
                        <a16:creationId xmlns:a16="http://schemas.microsoft.com/office/drawing/2014/main" id="{690AFC51-4019-4237-B110-5F8584CFF62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780" name="직사각형 2779">
                    <a:extLst>
                      <a:ext uri="{FF2B5EF4-FFF2-40B4-BE49-F238E27FC236}">
                        <a16:creationId xmlns:a16="http://schemas.microsoft.com/office/drawing/2014/main" id="{649CACB0-0FC8-49E3-B129-6E4927DCA1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1" name="직사각형 2780">
                    <a:extLst>
                      <a:ext uri="{FF2B5EF4-FFF2-40B4-BE49-F238E27FC236}">
                        <a16:creationId xmlns:a16="http://schemas.microsoft.com/office/drawing/2014/main" id="{1955C651-7EE3-4F4A-8F0E-3BCDF75107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2" name="직사각형 2781">
                    <a:extLst>
                      <a:ext uri="{FF2B5EF4-FFF2-40B4-BE49-F238E27FC236}">
                        <a16:creationId xmlns:a16="http://schemas.microsoft.com/office/drawing/2014/main" id="{6BB299D1-93DF-4ACD-85CE-3A0B0C5870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3" name="직사각형 2782">
                    <a:extLst>
                      <a:ext uri="{FF2B5EF4-FFF2-40B4-BE49-F238E27FC236}">
                        <a16:creationId xmlns:a16="http://schemas.microsoft.com/office/drawing/2014/main" id="{B266C21A-8669-444F-8E8C-EAFC3A61D1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4" name="직사각형 2783">
                    <a:extLst>
                      <a:ext uri="{FF2B5EF4-FFF2-40B4-BE49-F238E27FC236}">
                        <a16:creationId xmlns:a16="http://schemas.microsoft.com/office/drawing/2014/main" id="{640F5BB2-0B86-4B20-B7E9-4661953E5D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5" name="직사각형 2784">
                    <a:extLst>
                      <a:ext uri="{FF2B5EF4-FFF2-40B4-BE49-F238E27FC236}">
                        <a16:creationId xmlns:a16="http://schemas.microsoft.com/office/drawing/2014/main" id="{80410B39-3F2E-451B-AA49-42899C4BCB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6" name="직사각형 2785">
                    <a:extLst>
                      <a:ext uri="{FF2B5EF4-FFF2-40B4-BE49-F238E27FC236}">
                        <a16:creationId xmlns:a16="http://schemas.microsoft.com/office/drawing/2014/main" id="{3F3B71C8-4911-4774-8DCD-B85E7EE1A3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7" name="직사각형 2786">
                    <a:extLst>
                      <a:ext uri="{FF2B5EF4-FFF2-40B4-BE49-F238E27FC236}">
                        <a16:creationId xmlns:a16="http://schemas.microsoft.com/office/drawing/2014/main" id="{DC546CE2-914E-4B4F-AB29-F62EB314FA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8" name="직사각형 2787">
                    <a:extLst>
                      <a:ext uri="{FF2B5EF4-FFF2-40B4-BE49-F238E27FC236}">
                        <a16:creationId xmlns:a16="http://schemas.microsoft.com/office/drawing/2014/main" id="{0318A12A-A52F-474C-A88B-49BEDF1673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9" name="직사각형 2788">
                    <a:extLst>
                      <a:ext uri="{FF2B5EF4-FFF2-40B4-BE49-F238E27FC236}">
                        <a16:creationId xmlns:a16="http://schemas.microsoft.com/office/drawing/2014/main" id="{1B4A1762-6D65-4F42-AC60-D6FB9E4427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0" name="직사각형 2789">
                    <a:extLst>
                      <a:ext uri="{FF2B5EF4-FFF2-40B4-BE49-F238E27FC236}">
                        <a16:creationId xmlns:a16="http://schemas.microsoft.com/office/drawing/2014/main" id="{9B66AA79-0422-4B42-896B-1C4272318C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1" name="직사각형 2790">
                    <a:extLst>
                      <a:ext uri="{FF2B5EF4-FFF2-40B4-BE49-F238E27FC236}">
                        <a16:creationId xmlns:a16="http://schemas.microsoft.com/office/drawing/2014/main" id="{7BD1904E-854A-4B9F-B143-C584ADB2CE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2" name="직사각형 2791">
                    <a:extLst>
                      <a:ext uri="{FF2B5EF4-FFF2-40B4-BE49-F238E27FC236}">
                        <a16:creationId xmlns:a16="http://schemas.microsoft.com/office/drawing/2014/main" id="{26AB06E9-739C-4107-BAD5-F1C17CF9D1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3" name="직사각형 2792">
                    <a:extLst>
                      <a:ext uri="{FF2B5EF4-FFF2-40B4-BE49-F238E27FC236}">
                        <a16:creationId xmlns:a16="http://schemas.microsoft.com/office/drawing/2014/main" id="{0FB4B9E1-AAB6-48FF-9B35-627F439F3D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4" name="직사각형 2793">
                    <a:extLst>
                      <a:ext uri="{FF2B5EF4-FFF2-40B4-BE49-F238E27FC236}">
                        <a16:creationId xmlns:a16="http://schemas.microsoft.com/office/drawing/2014/main" id="{8F0FA442-9E96-4C06-8897-C43CC10B5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5" name="직사각형 2794">
                    <a:extLst>
                      <a:ext uri="{FF2B5EF4-FFF2-40B4-BE49-F238E27FC236}">
                        <a16:creationId xmlns:a16="http://schemas.microsoft.com/office/drawing/2014/main" id="{3526DF06-12E7-4F1D-8593-9BED6B2560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6" name="직사각형 2795">
                    <a:extLst>
                      <a:ext uri="{FF2B5EF4-FFF2-40B4-BE49-F238E27FC236}">
                        <a16:creationId xmlns:a16="http://schemas.microsoft.com/office/drawing/2014/main" id="{10CC91F4-E5AA-4676-9F7C-90EDDC867E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7" name="직사각형 2796">
                    <a:extLst>
                      <a:ext uri="{FF2B5EF4-FFF2-40B4-BE49-F238E27FC236}">
                        <a16:creationId xmlns:a16="http://schemas.microsoft.com/office/drawing/2014/main" id="{5B09DD11-A22C-4105-A13D-97038FE39B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8" name="직사각형 2797">
                    <a:extLst>
                      <a:ext uri="{FF2B5EF4-FFF2-40B4-BE49-F238E27FC236}">
                        <a16:creationId xmlns:a16="http://schemas.microsoft.com/office/drawing/2014/main" id="{45AE3EBC-1BB5-49E8-9AD6-B906BBD516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9" name="직사각형 2798">
                    <a:extLst>
                      <a:ext uri="{FF2B5EF4-FFF2-40B4-BE49-F238E27FC236}">
                        <a16:creationId xmlns:a16="http://schemas.microsoft.com/office/drawing/2014/main" id="{A696D2D7-9A24-4A7A-8089-DD9CFA5484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0" name="직사각형 2799">
                    <a:extLst>
                      <a:ext uri="{FF2B5EF4-FFF2-40B4-BE49-F238E27FC236}">
                        <a16:creationId xmlns:a16="http://schemas.microsoft.com/office/drawing/2014/main" id="{29E3D721-D1BC-4BB5-9A59-C54A81A268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1" name="직사각형 2800">
                    <a:extLst>
                      <a:ext uri="{FF2B5EF4-FFF2-40B4-BE49-F238E27FC236}">
                        <a16:creationId xmlns:a16="http://schemas.microsoft.com/office/drawing/2014/main" id="{9E14EDE0-3FC7-4032-AAEA-5309C24A9C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2" name="직사각형 2801">
                    <a:extLst>
                      <a:ext uri="{FF2B5EF4-FFF2-40B4-BE49-F238E27FC236}">
                        <a16:creationId xmlns:a16="http://schemas.microsoft.com/office/drawing/2014/main" id="{308C409C-2923-41ED-AD47-FB1559AD70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3" name="직사각형 2802">
                    <a:extLst>
                      <a:ext uri="{FF2B5EF4-FFF2-40B4-BE49-F238E27FC236}">
                        <a16:creationId xmlns:a16="http://schemas.microsoft.com/office/drawing/2014/main" id="{C136B0B1-9D6E-410D-968F-781DC0F472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4" name="직사각형 2803">
                    <a:extLst>
                      <a:ext uri="{FF2B5EF4-FFF2-40B4-BE49-F238E27FC236}">
                        <a16:creationId xmlns:a16="http://schemas.microsoft.com/office/drawing/2014/main" id="{EABBF775-254B-48CE-9510-33CA33BCF0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5" name="직사각형 2804">
                    <a:extLst>
                      <a:ext uri="{FF2B5EF4-FFF2-40B4-BE49-F238E27FC236}">
                        <a16:creationId xmlns:a16="http://schemas.microsoft.com/office/drawing/2014/main" id="{8784F45E-3D7A-4491-8C3B-2F079C3F5D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6" name="직사각형 2805">
                    <a:extLst>
                      <a:ext uri="{FF2B5EF4-FFF2-40B4-BE49-F238E27FC236}">
                        <a16:creationId xmlns:a16="http://schemas.microsoft.com/office/drawing/2014/main" id="{6BDA519C-1B0C-4EB1-8320-D5379024F1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7" name="직사각형 2806">
                    <a:extLst>
                      <a:ext uri="{FF2B5EF4-FFF2-40B4-BE49-F238E27FC236}">
                        <a16:creationId xmlns:a16="http://schemas.microsoft.com/office/drawing/2014/main" id="{546D4960-3533-4BEF-8AFC-FDE694B6CD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49" name="그룹 2448">
                  <a:extLst>
                    <a:ext uri="{FF2B5EF4-FFF2-40B4-BE49-F238E27FC236}">
                      <a16:creationId xmlns:a16="http://schemas.microsoft.com/office/drawing/2014/main" id="{D56610EC-4196-43D7-857F-B714B2DE8050}"/>
                    </a:ext>
                  </a:extLst>
                </p:cNvPr>
                <p:cNvGrpSpPr/>
                <p:nvPr userDrawn="1"/>
              </p:nvGrpSpPr>
              <p:grpSpPr>
                <a:xfrm>
                  <a:off x="0" y="526588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750" name="슬라이드 번호 개체 틀 16">
                    <a:extLst>
                      <a:ext uri="{FF2B5EF4-FFF2-40B4-BE49-F238E27FC236}">
                        <a16:creationId xmlns:a16="http://schemas.microsoft.com/office/drawing/2014/main" id="{07C58104-0DD6-416B-AB87-4F6DED6B0C7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751" name="직사각형 2750">
                    <a:extLst>
                      <a:ext uri="{FF2B5EF4-FFF2-40B4-BE49-F238E27FC236}">
                        <a16:creationId xmlns:a16="http://schemas.microsoft.com/office/drawing/2014/main" id="{1EEC2E3D-150E-404E-B43B-FDFAB0AA46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2" name="직사각형 2751">
                    <a:extLst>
                      <a:ext uri="{FF2B5EF4-FFF2-40B4-BE49-F238E27FC236}">
                        <a16:creationId xmlns:a16="http://schemas.microsoft.com/office/drawing/2014/main" id="{B16D7822-588C-47DD-81C0-7CC46506E7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3" name="직사각형 2752">
                    <a:extLst>
                      <a:ext uri="{FF2B5EF4-FFF2-40B4-BE49-F238E27FC236}">
                        <a16:creationId xmlns:a16="http://schemas.microsoft.com/office/drawing/2014/main" id="{3F27B6AD-1098-4121-B9C5-7EA063A5C0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4" name="직사각형 2753">
                    <a:extLst>
                      <a:ext uri="{FF2B5EF4-FFF2-40B4-BE49-F238E27FC236}">
                        <a16:creationId xmlns:a16="http://schemas.microsoft.com/office/drawing/2014/main" id="{42F842F1-D7D9-4580-A5E6-D0A80D3462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5" name="직사각형 2754">
                    <a:extLst>
                      <a:ext uri="{FF2B5EF4-FFF2-40B4-BE49-F238E27FC236}">
                        <a16:creationId xmlns:a16="http://schemas.microsoft.com/office/drawing/2014/main" id="{41353AFF-D78C-40D5-96AB-4F1A44456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6" name="직사각형 2755">
                    <a:extLst>
                      <a:ext uri="{FF2B5EF4-FFF2-40B4-BE49-F238E27FC236}">
                        <a16:creationId xmlns:a16="http://schemas.microsoft.com/office/drawing/2014/main" id="{D390650B-EBC6-4ADD-B18B-F0B4EA43B8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7" name="직사각형 2756">
                    <a:extLst>
                      <a:ext uri="{FF2B5EF4-FFF2-40B4-BE49-F238E27FC236}">
                        <a16:creationId xmlns:a16="http://schemas.microsoft.com/office/drawing/2014/main" id="{AE0BA58E-BE02-4611-BBEF-7B78752CD7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8" name="직사각형 2757">
                    <a:extLst>
                      <a:ext uri="{FF2B5EF4-FFF2-40B4-BE49-F238E27FC236}">
                        <a16:creationId xmlns:a16="http://schemas.microsoft.com/office/drawing/2014/main" id="{57EDD330-1AA1-480F-B543-EFE6D3F6D1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9" name="직사각형 2758">
                    <a:extLst>
                      <a:ext uri="{FF2B5EF4-FFF2-40B4-BE49-F238E27FC236}">
                        <a16:creationId xmlns:a16="http://schemas.microsoft.com/office/drawing/2014/main" id="{DB5736C5-31F1-4640-8A43-C1CAA42A52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0" name="직사각형 2759">
                    <a:extLst>
                      <a:ext uri="{FF2B5EF4-FFF2-40B4-BE49-F238E27FC236}">
                        <a16:creationId xmlns:a16="http://schemas.microsoft.com/office/drawing/2014/main" id="{BF20FD3D-410C-40E0-8DD8-C4D7BE7DA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1" name="직사각형 2760">
                    <a:extLst>
                      <a:ext uri="{FF2B5EF4-FFF2-40B4-BE49-F238E27FC236}">
                        <a16:creationId xmlns:a16="http://schemas.microsoft.com/office/drawing/2014/main" id="{2DEFF911-2537-44CD-BE71-6FA950DD77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2" name="직사각형 2761">
                    <a:extLst>
                      <a:ext uri="{FF2B5EF4-FFF2-40B4-BE49-F238E27FC236}">
                        <a16:creationId xmlns:a16="http://schemas.microsoft.com/office/drawing/2014/main" id="{E7DCA292-B942-4F6F-BB87-5FF774C3E5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3" name="직사각형 2762">
                    <a:extLst>
                      <a:ext uri="{FF2B5EF4-FFF2-40B4-BE49-F238E27FC236}">
                        <a16:creationId xmlns:a16="http://schemas.microsoft.com/office/drawing/2014/main" id="{2B12225C-9E84-4985-82A3-AC91CF6BC8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4" name="직사각형 2763">
                    <a:extLst>
                      <a:ext uri="{FF2B5EF4-FFF2-40B4-BE49-F238E27FC236}">
                        <a16:creationId xmlns:a16="http://schemas.microsoft.com/office/drawing/2014/main" id="{63D6E19D-63F8-4153-A28B-E05B237E73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5" name="직사각형 2764">
                    <a:extLst>
                      <a:ext uri="{FF2B5EF4-FFF2-40B4-BE49-F238E27FC236}">
                        <a16:creationId xmlns:a16="http://schemas.microsoft.com/office/drawing/2014/main" id="{DB948913-F102-420F-ABF7-EBD85707EC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6" name="직사각형 2765">
                    <a:extLst>
                      <a:ext uri="{FF2B5EF4-FFF2-40B4-BE49-F238E27FC236}">
                        <a16:creationId xmlns:a16="http://schemas.microsoft.com/office/drawing/2014/main" id="{6A8840EA-58A4-4541-9D7E-B074A9D68B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7" name="직사각형 2766">
                    <a:extLst>
                      <a:ext uri="{FF2B5EF4-FFF2-40B4-BE49-F238E27FC236}">
                        <a16:creationId xmlns:a16="http://schemas.microsoft.com/office/drawing/2014/main" id="{8BF5C753-9B94-474D-BFB9-A7E839533E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8" name="직사각형 2767">
                    <a:extLst>
                      <a:ext uri="{FF2B5EF4-FFF2-40B4-BE49-F238E27FC236}">
                        <a16:creationId xmlns:a16="http://schemas.microsoft.com/office/drawing/2014/main" id="{614BF34D-4B25-4818-B473-FD8FE94C2A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9" name="직사각형 2768">
                    <a:extLst>
                      <a:ext uri="{FF2B5EF4-FFF2-40B4-BE49-F238E27FC236}">
                        <a16:creationId xmlns:a16="http://schemas.microsoft.com/office/drawing/2014/main" id="{AD5D4125-A3DB-4318-8996-637418BCC5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0" name="직사각형 2769">
                    <a:extLst>
                      <a:ext uri="{FF2B5EF4-FFF2-40B4-BE49-F238E27FC236}">
                        <a16:creationId xmlns:a16="http://schemas.microsoft.com/office/drawing/2014/main" id="{B8B422F4-E353-4286-B47D-035061F3C2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1" name="직사각형 2770">
                    <a:extLst>
                      <a:ext uri="{FF2B5EF4-FFF2-40B4-BE49-F238E27FC236}">
                        <a16:creationId xmlns:a16="http://schemas.microsoft.com/office/drawing/2014/main" id="{C980AFA2-38B2-4290-BE4B-4B11AEBCC1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2" name="직사각형 2771">
                    <a:extLst>
                      <a:ext uri="{FF2B5EF4-FFF2-40B4-BE49-F238E27FC236}">
                        <a16:creationId xmlns:a16="http://schemas.microsoft.com/office/drawing/2014/main" id="{66CCFA28-F667-4E81-8CD9-F7DC51599F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3" name="직사각형 2772">
                    <a:extLst>
                      <a:ext uri="{FF2B5EF4-FFF2-40B4-BE49-F238E27FC236}">
                        <a16:creationId xmlns:a16="http://schemas.microsoft.com/office/drawing/2014/main" id="{E2567073-32E0-4934-8312-775B78D87F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4" name="직사각형 2773">
                    <a:extLst>
                      <a:ext uri="{FF2B5EF4-FFF2-40B4-BE49-F238E27FC236}">
                        <a16:creationId xmlns:a16="http://schemas.microsoft.com/office/drawing/2014/main" id="{D78C3F4B-DA20-442E-B596-AD2FF49D0B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5" name="직사각형 2774">
                    <a:extLst>
                      <a:ext uri="{FF2B5EF4-FFF2-40B4-BE49-F238E27FC236}">
                        <a16:creationId xmlns:a16="http://schemas.microsoft.com/office/drawing/2014/main" id="{C8A38BED-6997-4D47-B3EC-8E112F0EA8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6" name="직사각형 2775">
                    <a:extLst>
                      <a:ext uri="{FF2B5EF4-FFF2-40B4-BE49-F238E27FC236}">
                        <a16:creationId xmlns:a16="http://schemas.microsoft.com/office/drawing/2014/main" id="{4A923D48-2E8A-4FE5-9403-56F1EED576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7" name="직사각형 2776">
                    <a:extLst>
                      <a:ext uri="{FF2B5EF4-FFF2-40B4-BE49-F238E27FC236}">
                        <a16:creationId xmlns:a16="http://schemas.microsoft.com/office/drawing/2014/main" id="{B6229BA7-0846-4C84-8AD1-0AC8B5E59F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8" name="직사각형 2777">
                    <a:extLst>
                      <a:ext uri="{FF2B5EF4-FFF2-40B4-BE49-F238E27FC236}">
                        <a16:creationId xmlns:a16="http://schemas.microsoft.com/office/drawing/2014/main" id="{AD503510-91CA-404A-9DBA-2DADFD53D1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0" name="그룹 2449">
                  <a:extLst>
                    <a:ext uri="{FF2B5EF4-FFF2-40B4-BE49-F238E27FC236}">
                      <a16:creationId xmlns:a16="http://schemas.microsoft.com/office/drawing/2014/main" id="{F469D545-4F97-4A08-9360-7288C9E3032C}"/>
                    </a:ext>
                  </a:extLst>
                </p:cNvPr>
                <p:cNvGrpSpPr/>
                <p:nvPr userDrawn="1"/>
              </p:nvGrpSpPr>
              <p:grpSpPr>
                <a:xfrm>
                  <a:off x="0" y="575299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721" name="슬라이드 번호 개체 틀 16">
                    <a:extLst>
                      <a:ext uri="{FF2B5EF4-FFF2-40B4-BE49-F238E27FC236}">
                        <a16:creationId xmlns:a16="http://schemas.microsoft.com/office/drawing/2014/main" id="{C416A849-DC05-46CE-9627-B4628CEB9B8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722" name="직사각형 2721">
                    <a:extLst>
                      <a:ext uri="{FF2B5EF4-FFF2-40B4-BE49-F238E27FC236}">
                        <a16:creationId xmlns:a16="http://schemas.microsoft.com/office/drawing/2014/main" id="{08C9D180-101D-42F6-8548-B8E5001159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3" name="직사각형 2722">
                    <a:extLst>
                      <a:ext uri="{FF2B5EF4-FFF2-40B4-BE49-F238E27FC236}">
                        <a16:creationId xmlns:a16="http://schemas.microsoft.com/office/drawing/2014/main" id="{3E843431-A920-4056-9BF7-EA0308CD45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4" name="직사각형 2723">
                    <a:extLst>
                      <a:ext uri="{FF2B5EF4-FFF2-40B4-BE49-F238E27FC236}">
                        <a16:creationId xmlns:a16="http://schemas.microsoft.com/office/drawing/2014/main" id="{72F99232-63FD-419C-A870-5DE1B1E635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5" name="직사각형 2724">
                    <a:extLst>
                      <a:ext uri="{FF2B5EF4-FFF2-40B4-BE49-F238E27FC236}">
                        <a16:creationId xmlns:a16="http://schemas.microsoft.com/office/drawing/2014/main" id="{AB53F2D9-281B-4BB0-9C73-D71B4070D1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6" name="직사각형 2725">
                    <a:extLst>
                      <a:ext uri="{FF2B5EF4-FFF2-40B4-BE49-F238E27FC236}">
                        <a16:creationId xmlns:a16="http://schemas.microsoft.com/office/drawing/2014/main" id="{82DE8513-F6DC-4DF4-AD53-060B1FBBB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7" name="직사각형 2726">
                    <a:extLst>
                      <a:ext uri="{FF2B5EF4-FFF2-40B4-BE49-F238E27FC236}">
                        <a16:creationId xmlns:a16="http://schemas.microsoft.com/office/drawing/2014/main" id="{6AF7D673-9978-4223-A819-5A30141B49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8" name="직사각형 2727">
                    <a:extLst>
                      <a:ext uri="{FF2B5EF4-FFF2-40B4-BE49-F238E27FC236}">
                        <a16:creationId xmlns:a16="http://schemas.microsoft.com/office/drawing/2014/main" id="{E797B1BC-317F-43AE-A8ED-46BC91B5C4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9" name="직사각형 2728">
                    <a:extLst>
                      <a:ext uri="{FF2B5EF4-FFF2-40B4-BE49-F238E27FC236}">
                        <a16:creationId xmlns:a16="http://schemas.microsoft.com/office/drawing/2014/main" id="{BB68EC1B-1ACF-4980-AE52-1ADD69938F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0" name="직사각형 2729">
                    <a:extLst>
                      <a:ext uri="{FF2B5EF4-FFF2-40B4-BE49-F238E27FC236}">
                        <a16:creationId xmlns:a16="http://schemas.microsoft.com/office/drawing/2014/main" id="{017AEBBF-1E4F-49F9-93F3-C563C92B17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1" name="직사각형 2730">
                    <a:extLst>
                      <a:ext uri="{FF2B5EF4-FFF2-40B4-BE49-F238E27FC236}">
                        <a16:creationId xmlns:a16="http://schemas.microsoft.com/office/drawing/2014/main" id="{C35B9B94-FF75-4D9E-AB31-E38A2939E2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2" name="직사각형 2731">
                    <a:extLst>
                      <a:ext uri="{FF2B5EF4-FFF2-40B4-BE49-F238E27FC236}">
                        <a16:creationId xmlns:a16="http://schemas.microsoft.com/office/drawing/2014/main" id="{87DD6DA2-6DD6-40DA-B71A-BA454355E7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3" name="직사각형 2732">
                    <a:extLst>
                      <a:ext uri="{FF2B5EF4-FFF2-40B4-BE49-F238E27FC236}">
                        <a16:creationId xmlns:a16="http://schemas.microsoft.com/office/drawing/2014/main" id="{A29D43C5-B4F3-461B-9CE8-560DDE6434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4" name="직사각형 2733">
                    <a:extLst>
                      <a:ext uri="{FF2B5EF4-FFF2-40B4-BE49-F238E27FC236}">
                        <a16:creationId xmlns:a16="http://schemas.microsoft.com/office/drawing/2014/main" id="{C74A67ED-DA53-47BA-9F19-A6B61134FE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5" name="직사각형 2734">
                    <a:extLst>
                      <a:ext uri="{FF2B5EF4-FFF2-40B4-BE49-F238E27FC236}">
                        <a16:creationId xmlns:a16="http://schemas.microsoft.com/office/drawing/2014/main" id="{A936A756-3686-4E16-A297-6CB04D44BC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6" name="직사각형 2735">
                    <a:extLst>
                      <a:ext uri="{FF2B5EF4-FFF2-40B4-BE49-F238E27FC236}">
                        <a16:creationId xmlns:a16="http://schemas.microsoft.com/office/drawing/2014/main" id="{8697150D-220E-4517-9148-2CA3FF96C2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7" name="직사각형 2736">
                    <a:extLst>
                      <a:ext uri="{FF2B5EF4-FFF2-40B4-BE49-F238E27FC236}">
                        <a16:creationId xmlns:a16="http://schemas.microsoft.com/office/drawing/2014/main" id="{F7D2A38E-2C13-40A9-B92B-1154BABBDF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8" name="직사각형 2737">
                    <a:extLst>
                      <a:ext uri="{FF2B5EF4-FFF2-40B4-BE49-F238E27FC236}">
                        <a16:creationId xmlns:a16="http://schemas.microsoft.com/office/drawing/2014/main" id="{343A3B56-34EE-40FF-A419-CC4535C2BC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9" name="직사각형 2738">
                    <a:extLst>
                      <a:ext uri="{FF2B5EF4-FFF2-40B4-BE49-F238E27FC236}">
                        <a16:creationId xmlns:a16="http://schemas.microsoft.com/office/drawing/2014/main" id="{831C17F5-9C9D-4898-80FD-061A44B0E0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0" name="직사각형 2739">
                    <a:extLst>
                      <a:ext uri="{FF2B5EF4-FFF2-40B4-BE49-F238E27FC236}">
                        <a16:creationId xmlns:a16="http://schemas.microsoft.com/office/drawing/2014/main" id="{8D190875-66F3-47DD-AC70-419C9107F9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1" name="직사각형 2740">
                    <a:extLst>
                      <a:ext uri="{FF2B5EF4-FFF2-40B4-BE49-F238E27FC236}">
                        <a16:creationId xmlns:a16="http://schemas.microsoft.com/office/drawing/2014/main" id="{2895D9C0-38CE-461E-A15C-1482640DAC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2" name="직사각형 2741">
                    <a:extLst>
                      <a:ext uri="{FF2B5EF4-FFF2-40B4-BE49-F238E27FC236}">
                        <a16:creationId xmlns:a16="http://schemas.microsoft.com/office/drawing/2014/main" id="{EC0EED00-82BC-46D6-B0B8-C4DA90AB66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3" name="직사각형 2742">
                    <a:extLst>
                      <a:ext uri="{FF2B5EF4-FFF2-40B4-BE49-F238E27FC236}">
                        <a16:creationId xmlns:a16="http://schemas.microsoft.com/office/drawing/2014/main" id="{7FC0C95C-6C0B-4FC1-97C3-D8441CC0E5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4" name="직사각형 2743">
                    <a:extLst>
                      <a:ext uri="{FF2B5EF4-FFF2-40B4-BE49-F238E27FC236}">
                        <a16:creationId xmlns:a16="http://schemas.microsoft.com/office/drawing/2014/main" id="{B46AC66A-68A8-45B2-8B19-59E697284E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5" name="직사각형 2744">
                    <a:extLst>
                      <a:ext uri="{FF2B5EF4-FFF2-40B4-BE49-F238E27FC236}">
                        <a16:creationId xmlns:a16="http://schemas.microsoft.com/office/drawing/2014/main" id="{0F3C457B-FA05-4891-A705-D096798B44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6" name="직사각형 2745">
                    <a:extLst>
                      <a:ext uri="{FF2B5EF4-FFF2-40B4-BE49-F238E27FC236}">
                        <a16:creationId xmlns:a16="http://schemas.microsoft.com/office/drawing/2014/main" id="{DCC5B902-45EA-4F14-B4FA-D5D6712131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7" name="직사각형 2746">
                    <a:extLst>
                      <a:ext uri="{FF2B5EF4-FFF2-40B4-BE49-F238E27FC236}">
                        <a16:creationId xmlns:a16="http://schemas.microsoft.com/office/drawing/2014/main" id="{467B1D71-1D9B-4176-9CD0-AECE7DE463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8" name="직사각형 2747">
                    <a:extLst>
                      <a:ext uri="{FF2B5EF4-FFF2-40B4-BE49-F238E27FC236}">
                        <a16:creationId xmlns:a16="http://schemas.microsoft.com/office/drawing/2014/main" id="{240F1ACD-FACD-4592-B75F-A4AC05AC02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9" name="직사각형 2748">
                    <a:extLst>
                      <a:ext uri="{FF2B5EF4-FFF2-40B4-BE49-F238E27FC236}">
                        <a16:creationId xmlns:a16="http://schemas.microsoft.com/office/drawing/2014/main" id="{98019C80-8923-46C6-B415-6F6D35800E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1" name="그룹 2450">
                  <a:extLst>
                    <a:ext uri="{FF2B5EF4-FFF2-40B4-BE49-F238E27FC236}">
                      <a16:creationId xmlns:a16="http://schemas.microsoft.com/office/drawing/2014/main" id="{B0355B93-D984-451E-A036-47598ED09801}"/>
                    </a:ext>
                  </a:extLst>
                </p:cNvPr>
                <p:cNvGrpSpPr/>
                <p:nvPr userDrawn="1"/>
              </p:nvGrpSpPr>
              <p:grpSpPr>
                <a:xfrm>
                  <a:off x="0" y="6240108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692" name="슬라이드 번호 개체 틀 16">
                    <a:extLst>
                      <a:ext uri="{FF2B5EF4-FFF2-40B4-BE49-F238E27FC236}">
                        <a16:creationId xmlns:a16="http://schemas.microsoft.com/office/drawing/2014/main" id="{C16625D4-EDE8-451C-BC37-B34006408AB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693" name="직사각형 2692">
                    <a:extLst>
                      <a:ext uri="{FF2B5EF4-FFF2-40B4-BE49-F238E27FC236}">
                        <a16:creationId xmlns:a16="http://schemas.microsoft.com/office/drawing/2014/main" id="{76500DC3-231D-4496-B165-C74B3E14D0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4" name="직사각형 2693">
                    <a:extLst>
                      <a:ext uri="{FF2B5EF4-FFF2-40B4-BE49-F238E27FC236}">
                        <a16:creationId xmlns:a16="http://schemas.microsoft.com/office/drawing/2014/main" id="{73FED460-5D90-4B82-A90D-1C76673537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5" name="직사각형 2694">
                    <a:extLst>
                      <a:ext uri="{FF2B5EF4-FFF2-40B4-BE49-F238E27FC236}">
                        <a16:creationId xmlns:a16="http://schemas.microsoft.com/office/drawing/2014/main" id="{CD952CB5-BED7-40EE-B509-8727923E25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6" name="직사각형 2695">
                    <a:extLst>
                      <a:ext uri="{FF2B5EF4-FFF2-40B4-BE49-F238E27FC236}">
                        <a16:creationId xmlns:a16="http://schemas.microsoft.com/office/drawing/2014/main" id="{9B8F55BC-5C78-4518-8DCF-1302ED8FA2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7" name="직사각형 2696">
                    <a:extLst>
                      <a:ext uri="{FF2B5EF4-FFF2-40B4-BE49-F238E27FC236}">
                        <a16:creationId xmlns:a16="http://schemas.microsoft.com/office/drawing/2014/main" id="{3C7D50E2-B928-42CA-9789-E509DB9D23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8" name="직사각형 2697">
                    <a:extLst>
                      <a:ext uri="{FF2B5EF4-FFF2-40B4-BE49-F238E27FC236}">
                        <a16:creationId xmlns:a16="http://schemas.microsoft.com/office/drawing/2014/main" id="{ACDA047E-6A72-4B1A-ABAE-14B6C003AF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9" name="직사각형 2698">
                    <a:extLst>
                      <a:ext uri="{FF2B5EF4-FFF2-40B4-BE49-F238E27FC236}">
                        <a16:creationId xmlns:a16="http://schemas.microsoft.com/office/drawing/2014/main" id="{6C1C0D45-2E8A-4774-A973-6BEF12C0C4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0" name="직사각형 2699">
                    <a:extLst>
                      <a:ext uri="{FF2B5EF4-FFF2-40B4-BE49-F238E27FC236}">
                        <a16:creationId xmlns:a16="http://schemas.microsoft.com/office/drawing/2014/main" id="{BAFB6D0B-5D2F-43F5-AD6F-8DE871BE5E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1" name="직사각형 2700">
                    <a:extLst>
                      <a:ext uri="{FF2B5EF4-FFF2-40B4-BE49-F238E27FC236}">
                        <a16:creationId xmlns:a16="http://schemas.microsoft.com/office/drawing/2014/main" id="{2640D4D3-2516-4A8C-BDF4-6A6CAE12D6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2" name="직사각형 2701">
                    <a:extLst>
                      <a:ext uri="{FF2B5EF4-FFF2-40B4-BE49-F238E27FC236}">
                        <a16:creationId xmlns:a16="http://schemas.microsoft.com/office/drawing/2014/main" id="{22958166-0691-4377-8792-6FE0B28541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3" name="직사각형 2702">
                    <a:extLst>
                      <a:ext uri="{FF2B5EF4-FFF2-40B4-BE49-F238E27FC236}">
                        <a16:creationId xmlns:a16="http://schemas.microsoft.com/office/drawing/2014/main" id="{5FAB6142-CC3C-470B-BF75-182000FA08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4" name="직사각형 2703">
                    <a:extLst>
                      <a:ext uri="{FF2B5EF4-FFF2-40B4-BE49-F238E27FC236}">
                        <a16:creationId xmlns:a16="http://schemas.microsoft.com/office/drawing/2014/main" id="{720A5604-1355-418B-9DFD-056DB4FC91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5" name="직사각형 2704">
                    <a:extLst>
                      <a:ext uri="{FF2B5EF4-FFF2-40B4-BE49-F238E27FC236}">
                        <a16:creationId xmlns:a16="http://schemas.microsoft.com/office/drawing/2014/main" id="{84DD4C6D-24F5-40F0-BCCF-2E7434393E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6" name="직사각형 2705">
                    <a:extLst>
                      <a:ext uri="{FF2B5EF4-FFF2-40B4-BE49-F238E27FC236}">
                        <a16:creationId xmlns:a16="http://schemas.microsoft.com/office/drawing/2014/main" id="{E6D51987-225A-4D13-8F1E-4B25C7F9A8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7" name="직사각형 2706">
                    <a:extLst>
                      <a:ext uri="{FF2B5EF4-FFF2-40B4-BE49-F238E27FC236}">
                        <a16:creationId xmlns:a16="http://schemas.microsoft.com/office/drawing/2014/main" id="{85C79C67-081C-4AEC-BE7B-DFA9037061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8" name="직사각형 2707">
                    <a:extLst>
                      <a:ext uri="{FF2B5EF4-FFF2-40B4-BE49-F238E27FC236}">
                        <a16:creationId xmlns:a16="http://schemas.microsoft.com/office/drawing/2014/main" id="{15857312-535B-4FA4-8FF6-EE43C2586D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9" name="직사각형 2708">
                    <a:extLst>
                      <a:ext uri="{FF2B5EF4-FFF2-40B4-BE49-F238E27FC236}">
                        <a16:creationId xmlns:a16="http://schemas.microsoft.com/office/drawing/2014/main" id="{FF784A8D-60FA-4637-BB61-6B15927A19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0" name="직사각형 2709">
                    <a:extLst>
                      <a:ext uri="{FF2B5EF4-FFF2-40B4-BE49-F238E27FC236}">
                        <a16:creationId xmlns:a16="http://schemas.microsoft.com/office/drawing/2014/main" id="{F80B0F87-1DE8-42B0-8FE0-158E6C8DBC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1" name="직사각형 2710">
                    <a:extLst>
                      <a:ext uri="{FF2B5EF4-FFF2-40B4-BE49-F238E27FC236}">
                        <a16:creationId xmlns:a16="http://schemas.microsoft.com/office/drawing/2014/main" id="{F7085BA7-71C0-410A-8B6B-B779972319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2" name="직사각형 2711">
                    <a:extLst>
                      <a:ext uri="{FF2B5EF4-FFF2-40B4-BE49-F238E27FC236}">
                        <a16:creationId xmlns:a16="http://schemas.microsoft.com/office/drawing/2014/main" id="{CB51A88A-4C28-4C4F-A179-8ED5198A7A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3" name="직사각형 2712">
                    <a:extLst>
                      <a:ext uri="{FF2B5EF4-FFF2-40B4-BE49-F238E27FC236}">
                        <a16:creationId xmlns:a16="http://schemas.microsoft.com/office/drawing/2014/main" id="{DA9D5E6C-A783-4F65-A74E-5792B07CB3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4" name="직사각형 2713">
                    <a:extLst>
                      <a:ext uri="{FF2B5EF4-FFF2-40B4-BE49-F238E27FC236}">
                        <a16:creationId xmlns:a16="http://schemas.microsoft.com/office/drawing/2014/main" id="{AC7F3493-3BD8-437B-94CC-BC13E578E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5" name="직사각형 2714">
                    <a:extLst>
                      <a:ext uri="{FF2B5EF4-FFF2-40B4-BE49-F238E27FC236}">
                        <a16:creationId xmlns:a16="http://schemas.microsoft.com/office/drawing/2014/main" id="{B6053556-4F72-48BC-9372-5DC6AF35D5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6" name="직사각형 2715">
                    <a:extLst>
                      <a:ext uri="{FF2B5EF4-FFF2-40B4-BE49-F238E27FC236}">
                        <a16:creationId xmlns:a16="http://schemas.microsoft.com/office/drawing/2014/main" id="{A8A19847-F0EA-4A3A-B77D-A7CB4DCE2C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7" name="직사각형 2716">
                    <a:extLst>
                      <a:ext uri="{FF2B5EF4-FFF2-40B4-BE49-F238E27FC236}">
                        <a16:creationId xmlns:a16="http://schemas.microsoft.com/office/drawing/2014/main" id="{C7EA2035-F678-4DAD-8FE3-43AB0DC9DE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8" name="직사각형 2717">
                    <a:extLst>
                      <a:ext uri="{FF2B5EF4-FFF2-40B4-BE49-F238E27FC236}">
                        <a16:creationId xmlns:a16="http://schemas.microsoft.com/office/drawing/2014/main" id="{567829C9-2FAC-490F-9AEA-A7BF74DC7C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9" name="직사각형 2718">
                    <a:extLst>
                      <a:ext uri="{FF2B5EF4-FFF2-40B4-BE49-F238E27FC236}">
                        <a16:creationId xmlns:a16="http://schemas.microsoft.com/office/drawing/2014/main" id="{C7925A48-184C-4961-A708-41ABD86018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20" name="직사각형 2719">
                    <a:extLst>
                      <a:ext uri="{FF2B5EF4-FFF2-40B4-BE49-F238E27FC236}">
                        <a16:creationId xmlns:a16="http://schemas.microsoft.com/office/drawing/2014/main" id="{BA077220-86B8-4138-A977-3F5604BEC0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2" name="그룹 2451">
                  <a:extLst>
                    <a:ext uri="{FF2B5EF4-FFF2-40B4-BE49-F238E27FC236}">
                      <a16:creationId xmlns:a16="http://schemas.microsoft.com/office/drawing/2014/main" id="{C8518014-EF8B-4CB2-9CE4-E5F0B35C9C3F}"/>
                    </a:ext>
                  </a:extLst>
                </p:cNvPr>
                <p:cNvGrpSpPr/>
                <p:nvPr userDrawn="1"/>
              </p:nvGrpSpPr>
              <p:grpSpPr>
                <a:xfrm>
                  <a:off x="0" y="0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663" name="슬라이드 번호 개체 틀 16">
                    <a:extLst>
                      <a:ext uri="{FF2B5EF4-FFF2-40B4-BE49-F238E27FC236}">
                        <a16:creationId xmlns:a16="http://schemas.microsoft.com/office/drawing/2014/main" id="{9166F774-F660-4E9B-B29F-B9ABC283A30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664" name="직사각형 2663">
                    <a:extLst>
                      <a:ext uri="{FF2B5EF4-FFF2-40B4-BE49-F238E27FC236}">
                        <a16:creationId xmlns:a16="http://schemas.microsoft.com/office/drawing/2014/main" id="{99B9C9DF-54DD-4C54-81D7-B04957439E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5" name="직사각형 2664">
                    <a:extLst>
                      <a:ext uri="{FF2B5EF4-FFF2-40B4-BE49-F238E27FC236}">
                        <a16:creationId xmlns:a16="http://schemas.microsoft.com/office/drawing/2014/main" id="{F4230EF0-A2CF-4C68-8279-7BC44FF2EA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6" name="직사각형 2665">
                    <a:extLst>
                      <a:ext uri="{FF2B5EF4-FFF2-40B4-BE49-F238E27FC236}">
                        <a16:creationId xmlns:a16="http://schemas.microsoft.com/office/drawing/2014/main" id="{83C53016-3C60-45BA-AD36-FE0DF7884D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7" name="직사각형 2666">
                    <a:extLst>
                      <a:ext uri="{FF2B5EF4-FFF2-40B4-BE49-F238E27FC236}">
                        <a16:creationId xmlns:a16="http://schemas.microsoft.com/office/drawing/2014/main" id="{3D0192EE-B695-481C-B7F3-8783CE11E3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8" name="직사각형 2667">
                    <a:extLst>
                      <a:ext uri="{FF2B5EF4-FFF2-40B4-BE49-F238E27FC236}">
                        <a16:creationId xmlns:a16="http://schemas.microsoft.com/office/drawing/2014/main" id="{FB805BB4-17EE-45A0-8CD8-E21B59D1A2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9" name="직사각형 2668">
                    <a:extLst>
                      <a:ext uri="{FF2B5EF4-FFF2-40B4-BE49-F238E27FC236}">
                        <a16:creationId xmlns:a16="http://schemas.microsoft.com/office/drawing/2014/main" id="{973E9118-E5B5-4565-9EC9-A85D915793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0" name="직사각형 2669">
                    <a:extLst>
                      <a:ext uri="{FF2B5EF4-FFF2-40B4-BE49-F238E27FC236}">
                        <a16:creationId xmlns:a16="http://schemas.microsoft.com/office/drawing/2014/main" id="{4F723073-394D-44B1-94AA-366912E0B4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1" name="직사각형 2670">
                    <a:extLst>
                      <a:ext uri="{FF2B5EF4-FFF2-40B4-BE49-F238E27FC236}">
                        <a16:creationId xmlns:a16="http://schemas.microsoft.com/office/drawing/2014/main" id="{4B2AEC3A-9289-4E05-BFC1-05925B388D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2" name="직사각형 2671">
                    <a:extLst>
                      <a:ext uri="{FF2B5EF4-FFF2-40B4-BE49-F238E27FC236}">
                        <a16:creationId xmlns:a16="http://schemas.microsoft.com/office/drawing/2014/main" id="{B0D900B5-3AF1-482F-9D7B-B814D89385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3" name="직사각형 2672">
                    <a:extLst>
                      <a:ext uri="{FF2B5EF4-FFF2-40B4-BE49-F238E27FC236}">
                        <a16:creationId xmlns:a16="http://schemas.microsoft.com/office/drawing/2014/main" id="{84E732A2-8FED-4077-896E-2170F225AF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4" name="직사각형 2673">
                    <a:extLst>
                      <a:ext uri="{FF2B5EF4-FFF2-40B4-BE49-F238E27FC236}">
                        <a16:creationId xmlns:a16="http://schemas.microsoft.com/office/drawing/2014/main" id="{2932684D-0152-4ED0-A16A-1C705564A5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5" name="직사각형 2674">
                    <a:extLst>
                      <a:ext uri="{FF2B5EF4-FFF2-40B4-BE49-F238E27FC236}">
                        <a16:creationId xmlns:a16="http://schemas.microsoft.com/office/drawing/2014/main" id="{81AB93E4-7E70-4791-8EA9-896EBD4A91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6" name="직사각형 2675">
                    <a:extLst>
                      <a:ext uri="{FF2B5EF4-FFF2-40B4-BE49-F238E27FC236}">
                        <a16:creationId xmlns:a16="http://schemas.microsoft.com/office/drawing/2014/main" id="{572DB4D2-29E7-4DE7-A787-4C16C8C04B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7" name="직사각형 2676">
                    <a:extLst>
                      <a:ext uri="{FF2B5EF4-FFF2-40B4-BE49-F238E27FC236}">
                        <a16:creationId xmlns:a16="http://schemas.microsoft.com/office/drawing/2014/main" id="{F2ECBC24-5701-4DA0-8FDA-8F467C2F3A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8" name="직사각형 2677">
                    <a:extLst>
                      <a:ext uri="{FF2B5EF4-FFF2-40B4-BE49-F238E27FC236}">
                        <a16:creationId xmlns:a16="http://schemas.microsoft.com/office/drawing/2014/main" id="{81F799CE-1FA6-491A-A014-891EC97350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9" name="직사각형 2678">
                    <a:extLst>
                      <a:ext uri="{FF2B5EF4-FFF2-40B4-BE49-F238E27FC236}">
                        <a16:creationId xmlns:a16="http://schemas.microsoft.com/office/drawing/2014/main" id="{FFAD676E-770B-4653-A0A2-EA96DBA682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0" name="직사각형 2679">
                    <a:extLst>
                      <a:ext uri="{FF2B5EF4-FFF2-40B4-BE49-F238E27FC236}">
                        <a16:creationId xmlns:a16="http://schemas.microsoft.com/office/drawing/2014/main" id="{A81ACB1F-A893-4E58-A446-08A3FC6E8F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1" name="직사각형 2680">
                    <a:extLst>
                      <a:ext uri="{FF2B5EF4-FFF2-40B4-BE49-F238E27FC236}">
                        <a16:creationId xmlns:a16="http://schemas.microsoft.com/office/drawing/2014/main" id="{9CC81DB9-6ECD-4091-A006-C503FD9EB1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2" name="직사각형 2681">
                    <a:extLst>
                      <a:ext uri="{FF2B5EF4-FFF2-40B4-BE49-F238E27FC236}">
                        <a16:creationId xmlns:a16="http://schemas.microsoft.com/office/drawing/2014/main" id="{B5E8A44C-A17B-454F-B5E9-D2F0E10EBA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3" name="직사각형 2682">
                    <a:extLst>
                      <a:ext uri="{FF2B5EF4-FFF2-40B4-BE49-F238E27FC236}">
                        <a16:creationId xmlns:a16="http://schemas.microsoft.com/office/drawing/2014/main" id="{500417E7-B413-4021-BC46-40FADB1BD7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4" name="직사각형 2683">
                    <a:extLst>
                      <a:ext uri="{FF2B5EF4-FFF2-40B4-BE49-F238E27FC236}">
                        <a16:creationId xmlns:a16="http://schemas.microsoft.com/office/drawing/2014/main" id="{F08CD7A3-75C4-455C-8F63-2BB4378C13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5" name="직사각형 2684">
                    <a:extLst>
                      <a:ext uri="{FF2B5EF4-FFF2-40B4-BE49-F238E27FC236}">
                        <a16:creationId xmlns:a16="http://schemas.microsoft.com/office/drawing/2014/main" id="{AC2775EA-121A-4F0D-85C8-85E5921650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6" name="직사각형 2685">
                    <a:extLst>
                      <a:ext uri="{FF2B5EF4-FFF2-40B4-BE49-F238E27FC236}">
                        <a16:creationId xmlns:a16="http://schemas.microsoft.com/office/drawing/2014/main" id="{162B09C6-8853-43B8-8F97-580C63364D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7" name="직사각형 2686">
                    <a:extLst>
                      <a:ext uri="{FF2B5EF4-FFF2-40B4-BE49-F238E27FC236}">
                        <a16:creationId xmlns:a16="http://schemas.microsoft.com/office/drawing/2014/main" id="{0A27883E-F516-47A2-8C62-E9E946D217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8" name="직사각형 2687">
                    <a:extLst>
                      <a:ext uri="{FF2B5EF4-FFF2-40B4-BE49-F238E27FC236}">
                        <a16:creationId xmlns:a16="http://schemas.microsoft.com/office/drawing/2014/main" id="{A288D103-27BD-4CAA-9FC7-AE77BE75FC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9" name="직사각형 2688">
                    <a:extLst>
                      <a:ext uri="{FF2B5EF4-FFF2-40B4-BE49-F238E27FC236}">
                        <a16:creationId xmlns:a16="http://schemas.microsoft.com/office/drawing/2014/main" id="{8550F7FC-7A8F-45D9-AD71-88F35CC129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0" name="직사각형 2689">
                    <a:extLst>
                      <a:ext uri="{FF2B5EF4-FFF2-40B4-BE49-F238E27FC236}">
                        <a16:creationId xmlns:a16="http://schemas.microsoft.com/office/drawing/2014/main" id="{AC6E20C9-7C15-4E6F-A73A-7DD05AF887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1" name="직사각형 2690">
                    <a:extLst>
                      <a:ext uri="{FF2B5EF4-FFF2-40B4-BE49-F238E27FC236}">
                        <a16:creationId xmlns:a16="http://schemas.microsoft.com/office/drawing/2014/main" id="{E681C3B4-93BB-41C1-AC12-AF39B1104D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3" name="그룹 2452">
                  <a:extLst>
                    <a:ext uri="{FF2B5EF4-FFF2-40B4-BE49-F238E27FC236}">
                      <a16:creationId xmlns:a16="http://schemas.microsoft.com/office/drawing/2014/main" id="{59BCB8ED-354D-4BF5-BA87-C283DEE93ECD}"/>
                    </a:ext>
                  </a:extLst>
                </p:cNvPr>
                <p:cNvGrpSpPr/>
                <p:nvPr userDrawn="1"/>
              </p:nvGrpSpPr>
              <p:grpSpPr>
                <a:xfrm>
                  <a:off x="0" y="48711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634" name="슬라이드 번호 개체 틀 16">
                    <a:extLst>
                      <a:ext uri="{FF2B5EF4-FFF2-40B4-BE49-F238E27FC236}">
                        <a16:creationId xmlns:a16="http://schemas.microsoft.com/office/drawing/2014/main" id="{7802C9D3-49CA-4F93-948F-7971D3E4009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635" name="직사각형 2634">
                    <a:extLst>
                      <a:ext uri="{FF2B5EF4-FFF2-40B4-BE49-F238E27FC236}">
                        <a16:creationId xmlns:a16="http://schemas.microsoft.com/office/drawing/2014/main" id="{03C967A0-CB56-486B-A83E-F56E501924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6" name="직사각형 2635">
                    <a:extLst>
                      <a:ext uri="{FF2B5EF4-FFF2-40B4-BE49-F238E27FC236}">
                        <a16:creationId xmlns:a16="http://schemas.microsoft.com/office/drawing/2014/main" id="{A1AF9BB2-A0E1-4717-BC8C-A18EA3C731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7" name="직사각형 2636">
                    <a:extLst>
                      <a:ext uri="{FF2B5EF4-FFF2-40B4-BE49-F238E27FC236}">
                        <a16:creationId xmlns:a16="http://schemas.microsoft.com/office/drawing/2014/main" id="{51B433F0-2596-4BF4-82F8-16F6619EF3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8" name="직사각형 2637">
                    <a:extLst>
                      <a:ext uri="{FF2B5EF4-FFF2-40B4-BE49-F238E27FC236}">
                        <a16:creationId xmlns:a16="http://schemas.microsoft.com/office/drawing/2014/main" id="{7869B948-7860-403C-B683-933C7B32AD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9" name="직사각형 2638">
                    <a:extLst>
                      <a:ext uri="{FF2B5EF4-FFF2-40B4-BE49-F238E27FC236}">
                        <a16:creationId xmlns:a16="http://schemas.microsoft.com/office/drawing/2014/main" id="{B22CA74C-4011-413B-B885-4935AE71BC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0" name="직사각형 2639">
                    <a:extLst>
                      <a:ext uri="{FF2B5EF4-FFF2-40B4-BE49-F238E27FC236}">
                        <a16:creationId xmlns:a16="http://schemas.microsoft.com/office/drawing/2014/main" id="{34380DB0-ED95-4C85-82DA-3186689EBE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1" name="직사각형 2640">
                    <a:extLst>
                      <a:ext uri="{FF2B5EF4-FFF2-40B4-BE49-F238E27FC236}">
                        <a16:creationId xmlns:a16="http://schemas.microsoft.com/office/drawing/2014/main" id="{73AF75FC-327E-4CB2-B9C5-5767A7592F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2" name="직사각형 2641">
                    <a:extLst>
                      <a:ext uri="{FF2B5EF4-FFF2-40B4-BE49-F238E27FC236}">
                        <a16:creationId xmlns:a16="http://schemas.microsoft.com/office/drawing/2014/main" id="{B5331A78-4038-44A4-ABA0-5D5DAA0378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3" name="직사각형 2642">
                    <a:extLst>
                      <a:ext uri="{FF2B5EF4-FFF2-40B4-BE49-F238E27FC236}">
                        <a16:creationId xmlns:a16="http://schemas.microsoft.com/office/drawing/2014/main" id="{6B49F051-07C9-4126-AB1F-41A133BC5A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4" name="직사각형 2643">
                    <a:extLst>
                      <a:ext uri="{FF2B5EF4-FFF2-40B4-BE49-F238E27FC236}">
                        <a16:creationId xmlns:a16="http://schemas.microsoft.com/office/drawing/2014/main" id="{529C23FA-7FFF-4878-A741-5537744E7B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5" name="직사각형 2644">
                    <a:extLst>
                      <a:ext uri="{FF2B5EF4-FFF2-40B4-BE49-F238E27FC236}">
                        <a16:creationId xmlns:a16="http://schemas.microsoft.com/office/drawing/2014/main" id="{A2177918-416A-4139-9B63-79DAC018FA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6" name="직사각형 2645">
                    <a:extLst>
                      <a:ext uri="{FF2B5EF4-FFF2-40B4-BE49-F238E27FC236}">
                        <a16:creationId xmlns:a16="http://schemas.microsoft.com/office/drawing/2014/main" id="{D4E82D2C-E785-4D40-A5D8-97B63720E8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7" name="직사각형 2646">
                    <a:extLst>
                      <a:ext uri="{FF2B5EF4-FFF2-40B4-BE49-F238E27FC236}">
                        <a16:creationId xmlns:a16="http://schemas.microsoft.com/office/drawing/2014/main" id="{DC62DA3C-BDF6-4CCA-A677-41131592E8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8" name="직사각형 2647">
                    <a:extLst>
                      <a:ext uri="{FF2B5EF4-FFF2-40B4-BE49-F238E27FC236}">
                        <a16:creationId xmlns:a16="http://schemas.microsoft.com/office/drawing/2014/main" id="{5D02EED2-5C30-4A8A-BB8A-E8A87F88D9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9" name="직사각형 2648">
                    <a:extLst>
                      <a:ext uri="{FF2B5EF4-FFF2-40B4-BE49-F238E27FC236}">
                        <a16:creationId xmlns:a16="http://schemas.microsoft.com/office/drawing/2014/main" id="{01BDB303-17E4-448B-B264-634F101830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0" name="직사각형 2649">
                    <a:extLst>
                      <a:ext uri="{FF2B5EF4-FFF2-40B4-BE49-F238E27FC236}">
                        <a16:creationId xmlns:a16="http://schemas.microsoft.com/office/drawing/2014/main" id="{76A38B87-A43D-4709-84FD-82F5046D68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1" name="직사각형 2650">
                    <a:extLst>
                      <a:ext uri="{FF2B5EF4-FFF2-40B4-BE49-F238E27FC236}">
                        <a16:creationId xmlns:a16="http://schemas.microsoft.com/office/drawing/2014/main" id="{FE143BD2-3F09-443B-8C5A-F03E02229E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2" name="직사각형 2651">
                    <a:extLst>
                      <a:ext uri="{FF2B5EF4-FFF2-40B4-BE49-F238E27FC236}">
                        <a16:creationId xmlns:a16="http://schemas.microsoft.com/office/drawing/2014/main" id="{EB269707-C9BA-4A63-AA00-864DB81879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3" name="직사각형 2652">
                    <a:extLst>
                      <a:ext uri="{FF2B5EF4-FFF2-40B4-BE49-F238E27FC236}">
                        <a16:creationId xmlns:a16="http://schemas.microsoft.com/office/drawing/2014/main" id="{3CE8A9F7-D0C5-4E08-8A33-E6FAB991C0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4" name="직사각형 2653">
                    <a:extLst>
                      <a:ext uri="{FF2B5EF4-FFF2-40B4-BE49-F238E27FC236}">
                        <a16:creationId xmlns:a16="http://schemas.microsoft.com/office/drawing/2014/main" id="{7E7AB5A5-11DB-4A78-ADBD-908E31F8FD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5" name="직사각형 2654">
                    <a:extLst>
                      <a:ext uri="{FF2B5EF4-FFF2-40B4-BE49-F238E27FC236}">
                        <a16:creationId xmlns:a16="http://schemas.microsoft.com/office/drawing/2014/main" id="{07B96ED8-F6C3-4CB7-86F4-2A23BB154B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6" name="직사각형 2655">
                    <a:extLst>
                      <a:ext uri="{FF2B5EF4-FFF2-40B4-BE49-F238E27FC236}">
                        <a16:creationId xmlns:a16="http://schemas.microsoft.com/office/drawing/2014/main" id="{2492E4BB-8278-4B76-A8ED-E59E29A478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7" name="직사각형 2656">
                    <a:extLst>
                      <a:ext uri="{FF2B5EF4-FFF2-40B4-BE49-F238E27FC236}">
                        <a16:creationId xmlns:a16="http://schemas.microsoft.com/office/drawing/2014/main" id="{C2590C2D-E637-4295-9573-78E4629BCD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8" name="직사각형 2657">
                    <a:extLst>
                      <a:ext uri="{FF2B5EF4-FFF2-40B4-BE49-F238E27FC236}">
                        <a16:creationId xmlns:a16="http://schemas.microsoft.com/office/drawing/2014/main" id="{B5F72C78-6DA8-4DA2-AFD1-A66BD5F2D6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9" name="직사각형 2658">
                    <a:extLst>
                      <a:ext uri="{FF2B5EF4-FFF2-40B4-BE49-F238E27FC236}">
                        <a16:creationId xmlns:a16="http://schemas.microsoft.com/office/drawing/2014/main" id="{241B47EF-0D04-4226-BD42-CCF05B3743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0" name="직사각형 2659">
                    <a:extLst>
                      <a:ext uri="{FF2B5EF4-FFF2-40B4-BE49-F238E27FC236}">
                        <a16:creationId xmlns:a16="http://schemas.microsoft.com/office/drawing/2014/main" id="{660E994B-D78C-4394-B4C1-720AC217BD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1" name="직사각형 2660">
                    <a:extLst>
                      <a:ext uri="{FF2B5EF4-FFF2-40B4-BE49-F238E27FC236}">
                        <a16:creationId xmlns:a16="http://schemas.microsoft.com/office/drawing/2014/main" id="{62D84B03-C3F6-465A-A536-D1FC6ACD33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2" name="직사각형 2661">
                    <a:extLst>
                      <a:ext uri="{FF2B5EF4-FFF2-40B4-BE49-F238E27FC236}">
                        <a16:creationId xmlns:a16="http://schemas.microsoft.com/office/drawing/2014/main" id="{B4E13902-3135-4EBA-93AB-3E35AB8870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4" name="그룹 2453">
                  <a:extLst>
                    <a:ext uri="{FF2B5EF4-FFF2-40B4-BE49-F238E27FC236}">
                      <a16:creationId xmlns:a16="http://schemas.microsoft.com/office/drawing/2014/main" id="{3B309C01-161B-471F-A4D6-392AFCF2D977}"/>
                    </a:ext>
                  </a:extLst>
                </p:cNvPr>
                <p:cNvGrpSpPr/>
                <p:nvPr userDrawn="1"/>
              </p:nvGrpSpPr>
              <p:grpSpPr>
                <a:xfrm>
                  <a:off x="0" y="97422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605" name="슬라이드 번호 개체 틀 16">
                    <a:extLst>
                      <a:ext uri="{FF2B5EF4-FFF2-40B4-BE49-F238E27FC236}">
                        <a16:creationId xmlns:a16="http://schemas.microsoft.com/office/drawing/2014/main" id="{B16A37D3-AA77-4D86-B6A4-BB044D3F089C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606" name="직사각형 2605">
                    <a:extLst>
                      <a:ext uri="{FF2B5EF4-FFF2-40B4-BE49-F238E27FC236}">
                        <a16:creationId xmlns:a16="http://schemas.microsoft.com/office/drawing/2014/main" id="{A7D0D5BF-7CB5-4EEF-AEA6-CB13D5E36B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7" name="직사각형 2606">
                    <a:extLst>
                      <a:ext uri="{FF2B5EF4-FFF2-40B4-BE49-F238E27FC236}">
                        <a16:creationId xmlns:a16="http://schemas.microsoft.com/office/drawing/2014/main" id="{E243CD54-0659-4CD8-845E-1A095EBC1F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8" name="직사각형 2607">
                    <a:extLst>
                      <a:ext uri="{FF2B5EF4-FFF2-40B4-BE49-F238E27FC236}">
                        <a16:creationId xmlns:a16="http://schemas.microsoft.com/office/drawing/2014/main" id="{FAB623BB-09A7-49A6-B80C-CA18FEE49B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9" name="직사각형 2608">
                    <a:extLst>
                      <a:ext uri="{FF2B5EF4-FFF2-40B4-BE49-F238E27FC236}">
                        <a16:creationId xmlns:a16="http://schemas.microsoft.com/office/drawing/2014/main" id="{6F3F5352-63C2-418C-9DBF-EE937F96A62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0" name="직사각형 2609">
                    <a:extLst>
                      <a:ext uri="{FF2B5EF4-FFF2-40B4-BE49-F238E27FC236}">
                        <a16:creationId xmlns:a16="http://schemas.microsoft.com/office/drawing/2014/main" id="{E93FA5DE-C564-4BD6-94DF-AF3701ADE3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1" name="직사각형 2610">
                    <a:extLst>
                      <a:ext uri="{FF2B5EF4-FFF2-40B4-BE49-F238E27FC236}">
                        <a16:creationId xmlns:a16="http://schemas.microsoft.com/office/drawing/2014/main" id="{6DE99178-378F-432B-8A50-45DCB0321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2" name="직사각형 2611">
                    <a:extLst>
                      <a:ext uri="{FF2B5EF4-FFF2-40B4-BE49-F238E27FC236}">
                        <a16:creationId xmlns:a16="http://schemas.microsoft.com/office/drawing/2014/main" id="{EDE359C3-F0F8-41B9-AC2F-02E35D3EB8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3" name="직사각형 2612">
                    <a:extLst>
                      <a:ext uri="{FF2B5EF4-FFF2-40B4-BE49-F238E27FC236}">
                        <a16:creationId xmlns:a16="http://schemas.microsoft.com/office/drawing/2014/main" id="{0CF603AF-74EB-4A12-9EB7-BC14BEB339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4" name="직사각형 2613">
                    <a:extLst>
                      <a:ext uri="{FF2B5EF4-FFF2-40B4-BE49-F238E27FC236}">
                        <a16:creationId xmlns:a16="http://schemas.microsoft.com/office/drawing/2014/main" id="{2B71FE81-6F74-445F-AC3E-FDEA88D70F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5" name="직사각형 2614">
                    <a:extLst>
                      <a:ext uri="{FF2B5EF4-FFF2-40B4-BE49-F238E27FC236}">
                        <a16:creationId xmlns:a16="http://schemas.microsoft.com/office/drawing/2014/main" id="{5D2CD3C5-FBD0-44A8-8F28-59A673EEC5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6" name="직사각형 2615">
                    <a:extLst>
                      <a:ext uri="{FF2B5EF4-FFF2-40B4-BE49-F238E27FC236}">
                        <a16:creationId xmlns:a16="http://schemas.microsoft.com/office/drawing/2014/main" id="{842CB140-CF1E-4253-9E08-0354535C22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7" name="직사각형 2616">
                    <a:extLst>
                      <a:ext uri="{FF2B5EF4-FFF2-40B4-BE49-F238E27FC236}">
                        <a16:creationId xmlns:a16="http://schemas.microsoft.com/office/drawing/2014/main" id="{44CB8055-3564-4C51-B8B7-804911A906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8" name="직사각형 2617">
                    <a:extLst>
                      <a:ext uri="{FF2B5EF4-FFF2-40B4-BE49-F238E27FC236}">
                        <a16:creationId xmlns:a16="http://schemas.microsoft.com/office/drawing/2014/main" id="{B9B7876C-CF7D-4767-AF55-11C5171E94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9" name="직사각형 2618">
                    <a:extLst>
                      <a:ext uri="{FF2B5EF4-FFF2-40B4-BE49-F238E27FC236}">
                        <a16:creationId xmlns:a16="http://schemas.microsoft.com/office/drawing/2014/main" id="{D70F4707-57A8-4C86-9EBC-5A52EC4BCF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0" name="직사각형 2619">
                    <a:extLst>
                      <a:ext uri="{FF2B5EF4-FFF2-40B4-BE49-F238E27FC236}">
                        <a16:creationId xmlns:a16="http://schemas.microsoft.com/office/drawing/2014/main" id="{B4AD1FBA-A65F-4D17-B816-8D8B317CF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1" name="직사각형 2620">
                    <a:extLst>
                      <a:ext uri="{FF2B5EF4-FFF2-40B4-BE49-F238E27FC236}">
                        <a16:creationId xmlns:a16="http://schemas.microsoft.com/office/drawing/2014/main" id="{C1EB48BF-F900-4DBB-BA99-37F82EB939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2" name="직사각형 2621">
                    <a:extLst>
                      <a:ext uri="{FF2B5EF4-FFF2-40B4-BE49-F238E27FC236}">
                        <a16:creationId xmlns:a16="http://schemas.microsoft.com/office/drawing/2014/main" id="{C310D7BB-F1BB-47DB-BA38-BB30148910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3" name="직사각형 2622">
                    <a:extLst>
                      <a:ext uri="{FF2B5EF4-FFF2-40B4-BE49-F238E27FC236}">
                        <a16:creationId xmlns:a16="http://schemas.microsoft.com/office/drawing/2014/main" id="{5B98D6D5-FEBF-45CE-AEF7-A91168276E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4" name="직사각형 2623">
                    <a:extLst>
                      <a:ext uri="{FF2B5EF4-FFF2-40B4-BE49-F238E27FC236}">
                        <a16:creationId xmlns:a16="http://schemas.microsoft.com/office/drawing/2014/main" id="{23F7B84E-4B97-435B-98B2-445C4DC6EA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5" name="직사각형 2624">
                    <a:extLst>
                      <a:ext uri="{FF2B5EF4-FFF2-40B4-BE49-F238E27FC236}">
                        <a16:creationId xmlns:a16="http://schemas.microsoft.com/office/drawing/2014/main" id="{C68C2F08-C0BD-4D33-B3CD-01614C3BBA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6" name="직사각형 2625">
                    <a:extLst>
                      <a:ext uri="{FF2B5EF4-FFF2-40B4-BE49-F238E27FC236}">
                        <a16:creationId xmlns:a16="http://schemas.microsoft.com/office/drawing/2014/main" id="{4C95C25F-3B8F-44F3-978A-E46B84AD21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7" name="직사각형 2626">
                    <a:extLst>
                      <a:ext uri="{FF2B5EF4-FFF2-40B4-BE49-F238E27FC236}">
                        <a16:creationId xmlns:a16="http://schemas.microsoft.com/office/drawing/2014/main" id="{9DAF958B-0984-4BCD-8053-6E71770BDD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8" name="직사각형 2627">
                    <a:extLst>
                      <a:ext uri="{FF2B5EF4-FFF2-40B4-BE49-F238E27FC236}">
                        <a16:creationId xmlns:a16="http://schemas.microsoft.com/office/drawing/2014/main" id="{64C2C302-07B1-4028-BB5D-919E249987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9" name="직사각형 2628">
                    <a:extLst>
                      <a:ext uri="{FF2B5EF4-FFF2-40B4-BE49-F238E27FC236}">
                        <a16:creationId xmlns:a16="http://schemas.microsoft.com/office/drawing/2014/main" id="{E8FC2218-AC62-4F49-98B6-AACEABF5C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0" name="직사각형 2629">
                    <a:extLst>
                      <a:ext uri="{FF2B5EF4-FFF2-40B4-BE49-F238E27FC236}">
                        <a16:creationId xmlns:a16="http://schemas.microsoft.com/office/drawing/2014/main" id="{85A433B8-3381-472B-8D51-A2CEEDC382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1" name="직사각형 2630">
                    <a:extLst>
                      <a:ext uri="{FF2B5EF4-FFF2-40B4-BE49-F238E27FC236}">
                        <a16:creationId xmlns:a16="http://schemas.microsoft.com/office/drawing/2014/main" id="{5ED9CF3F-5584-4D1E-8592-13A23B25C3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2" name="직사각형 2631">
                    <a:extLst>
                      <a:ext uri="{FF2B5EF4-FFF2-40B4-BE49-F238E27FC236}">
                        <a16:creationId xmlns:a16="http://schemas.microsoft.com/office/drawing/2014/main" id="{9F359C67-70E6-48C9-8303-FF6B373ED3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3" name="직사각형 2632">
                    <a:extLst>
                      <a:ext uri="{FF2B5EF4-FFF2-40B4-BE49-F238E27FC236}">
                        <a16:creationId xmlns:a16="http://schemas.microsoft.com/office/drawing/2014/main" id="{172CD74A-70D9-4835-9D19-93BD82A9E2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5" name="그룹 2454">
                  <a:extLst>
                    <a:ext uri="{FF2B5EF4-FFF2-40B4-BE49-F238E27FC236}">
                      <a16:creationId xmlns:a16="http://schemas.microsoft.com/office/drawing/2014/main" id="{1B515E12-D610-4E87-BB15-AE4817D3E130}"/>
                    </a:ext>
                  </a:extLst>
                </p:cNvPr>
                <p:cNvGrpSpPr/>
                <p:nvPr userDrawn="1"/>
              </p:nvGrpSpPr>
              <p:grpSpPr>
                <a:xfrm>
                  <a:off x="0" y="146133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576" name="슬라이드 번호 개체 틀 16">
                    <a:extLst>
                      <a:ext uri="{FF2B5EF4-FFF2-40B4-BE49-F238E27FC236}">
                        <a16:creationId xmlns:a16="http://schemas.microsoft.com/office/drawing/2014/main" id="{E6B8CFC5-38DA-4A74-9C4B-658CA75C86D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577" name="직사각형 2576">
                    <a:extLst>
                      <a:ext uri="{FF2B5EF4-FFF2-40B4-BE49-F238E27FC236}">
                        <a16:creationId xmlns:a16="http://schemas.microsoft.com/office/drawing/2014/main" id="{B408A864-82CB-4D34-A866-8ECB89522A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8" name="직사각형 2577">
                    <a:extLst>
                      <a:ext uri="{FF2B5EF4-FFF2-40B4-BE49-F238E27FC236}">
                        <a16:creationId xmlns:a16="http://schemas.microsoft.com/office/drawing/2014/main" id="{785F744A-8572-44DB-A2B5-AB94CEA534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9" name="직사각형 2578">
                    <a:extLst>
                      <a:ext uri="{FF2B5EF4-FFF2-40B4-BE49-F238E27FC236}">
                        <a16:creationId xmlns:a16="http://schemas.microsoft.com/office/drawing/2014/main" id="{71EF1567-668E-4551-9D4F-38F8C9DC86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0" name="직사각형 2579">
                    <a:extLst>
                      <a:ext uri="{FF2B5EF4-FFF2-40B4-BE49-F238E27FC236}">
                        <a16:creationId xmlns:a16="http://schemas.microsoft.com/office/drawing/2014/main" id="{7A2148AE-0729-42A4-A7C3-5E2AF8DF68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1" name="직사각형 2580">
                    <a:extLst>
                      <a:ext uri="{FF2B5EF4-FFF2-40B4-BE49-F238E27FC236}">
                        <a16:creationId xmlns:a16="http://schemas.microsoft.com/office/drawing/2014/main" id="{0DBC792B-6783-45FF-900F-A94183AE0B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2" name="직사각형 2581">
                    <a:extLst>
                      <a:ext uri="{FF2B5EF4-FFF2-40B4-BE49-F238E27FC236}">
                        <a16:creationId xmlns:a16="http://schemas.microsoft.com/office/drawing/2014/main" id="{17C26D53-802F-4FF4-BCEB-7BDA627B1C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3" name="직사각형 2582">
                    <a:extLst>
                      <a:ext uri="{FF2B5EF4-FFF2-40B4-BE49-F238E27FC236}">
                        <a16:creationId xmlns:a16="http://schemas.microsoft.com/office/drawing/2014/main" id="{0C4E5CD6-A755-481F-A982-DA78B6B49B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4" name="직사각형 2583">
                    <a:extLst>
                      <a:ext uri="{FF2B5EF4-FFF2-40B4-BE49-F238E27FC236}">
                        <a16:creationId xmlns:a16="http://schemas.microsoft.com/office/drawing/2014/main" id="{D7651AFA-3131-4817-8905-ECDD111F33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5" name="직사각형 2584">
                    <a:extLst>
                      <a:ext uri="{FF2B5EF4-FFF2-40B4-BE49-F238E27FC236}">
                        <a16:creationId xmlns:a16="http://schemas.microsoft.com/office/drawing/2014/main" id="{24C55867-EBD4-4EB3-ADE9-64E2201D42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6" name="직사각형 2585">
                    <a:extLst>
                      <a:ext uri="{FF2B5EF4-FFF2-40B4-BE49-F238E27FC236}">
                        <a16:creationId xmlns:a16="http://schemas.microsoft.com/office/drawing/2014/main" id="{D96C71BB-6EE9-4B4E-B01A-95788BC0B1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7" name="직사각형 2586">
                    <a:extLst>
                      <a:ext uri="{FF2B5EF4-FFF2-40B4-BE49-F238E27FC236}">
                        <a16:creationId xmlns:a16="http://schemas.microsoft.com/office/drawing/2014/main" id="{DFE9B76E-7C97-4B30-AA05-3FEF5FBBC7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8" name="직사각형 2587">
                    <a:extLst>
                      <a:ext uri="{FF2B5EF4-FFF2-40B4-BE49-F238E27FC236}">
                        <a16:creationId xmlns:a16="http://schemas.microsoft.com/office/drawing/2014/main" id="{A220C0FF-8FE7-4B77-A3FD-5C926A8C8D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9" name="직사각형 2588">
                    <a:extLst>
                      <a:ext uri="{FF2B5EF4-FFF2-40B4-BE49-F238E27FC236}">
                        <a16:creationId xmlns:a16="http://schemas.microsoft.com/office/drawing/2014/main" id="{25B7917E-667A-490A-AF32-1B77691B2D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0" name="직사각형 2589">
                    <a:extLst>
                      <a:ext uri="{FF2B5EF4-FFF2-40B4-BE49-F238E27FC236}">
                        <a16:creationId xmlns:a16="http://schemas.microsoft.com/office/drawing/2014/main" id="{8E7C0077-E20F-47D4-8674-91717ED793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1" name="직사각형 2590">
                    <a:extLst>
                      <a:ext uri="{FF2B5EF4-FFF2-40B4-BE49-F238E27FC236}">
                        <a16:creationId xmlns:a16="http://schemas.microsoft.com/office/drawing/2014/main" id="{5BB9C804-F659-427C-8D38-0374059B9F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2" name="직사각형 2591">
                    <a:extLst>
                      <a:ext uri="{FF2B5EF4-FFF2-40B4-BE49-F238E27FC236}">
                        <a16:creationId xmlns:a16="http://schemas.microsoft.com/office/drawing/2014/main" id="{4B5B692C-BECF-4E1E-B114-513A9FED98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3" name="직사각형 2592">
                    <a:extLst>
                      <a:ext uri="{FF2B5EF4-FFF2-40B4-BE49-F238E27FC236}">
                        <a16:creationId xmlns:a16="http://schemas.microsoft.com/office/drawing/2014/main" id="{DF5E4B2F-4BAD-4CAE-8DAC-74DA52B58F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4" name="직사각형 2593">
                    <a:extLst>
                      <a:ext uri="{FF2B5EF4-FFF2-40B4-BE49-F238E27FC236}">
                        <a16:creationId xmlns:a16="http://schemas.microsoft.com/office/drawing/2014/main" id="{845B0D6F-D820-4238-B610-28FEEE9040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5" name="직사각형 2594">
                    <a:extLst>
                      <a:ext uri="{FF2B5EF4-FFF2-40B4-BE49-F238E27FC236}">
                        <a16:creationId xmlns:a16="http://schemas.microsoft.com/office/drawing/2014/main" id="{CA44F74E-00C4-4E49-8FD8-6910DA5059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6" name="직사각형 2595">
                    <a:extLst>
                      <a:ext uri="{FF2B5EF4-FFF2-40B4-BE49-F238E27FC236}">
                        <a16:creationId xmlns:a16="http://schemas.microsoft.com/office/drawing/2014/main" id="{9816BFE3-D065-4134-85D7-3DC00FBD6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7" name="직사각형 2596">
                    <a:extLst>
                      <a:ext uri="{FF2B5EF4-FFF2-40B4-BE49-F238E27FC236}">
                        <a16:creationId xmlns:a16="http://schemas.microsoft.com/office/drawing/2014/main" id="{0298CAB0-3F18-4AF2-93D7-9BF726B80B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8" name="직사각형 2597">
                    <a:extLst>
                      <a:ext uri="{FF2B5EF4-FFF2-40B4-BE49-F238E27FC236}">
                        <a16:creationId xmlns:a16="http://schemas.microsoft.com/office/drawing/2014/main" id="{E988FA8C-CE85-4A29-9775-8E9593240F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9" name="직사각형 2598">
                    <a:extLst>
                      <a:ext uri="{FF2B5EF4-FFF2-40B4-BE49-F238E27FC236}">
                        <a16:creationId xmlns:a16="http://schemas.microsoft.com/office/drawing/2014/main" id="{6B27F08B-42D0-4D47-9A43-0CE48695DB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0" name="직사각형 2599">
                    <a:extLst>
                      <a:ext uri="{FF2B5EF4-FFF2-40B4-BE49-F238E27FC236}">
                        <a16:creationId xmlns:a16="http://schemas.microsoft.com/office/drawing/2014/main" id="{C2602258-4242-4B10-80B6-D0C115BD61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1" name="직사각형 2600">
                    <a:extLst>
                      <a:ext uri="{FF2B5EF4-FFF2-40B4-BE49-F238E27FC236}">
                        <a16:creationId xmlns:a16="http://schemas.microsoft.com/office/drawing/2014/main" id="{2F3D751D-992B-45EC-80EE-25B91737C1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2" name="직사각형 2601">
                    <a:extLst>
                      <a:ext uri="{FF2B5EF4-FFF2-40B4-BE49-F238E27FC236}">
                        <a16:creationId xmlns:a16="http://schemas.microsoft.com/office/drawing/2014/main" id="{A42CC0A7-5186-4456-BB13-A0FF2CD88E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3" name="직사각형 2602">
                    <a:extLst>
                      <a:ext uri="{FF2B5EF4-FFF2-40B4-BE49-F238E27FC236}">
                        <a16:creationId xmlns:a16="http://schemas.microsoft.com/office/drawing/2014/main" id="{3ACD7AA2-28F6-4507-9F8C-A3CBCE452E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4" name="직사각형 2603">
                    <a:extLst>
                      <a:ext uri="{FF2B5EF4-FFF2-40B4-BE49-F238E27FC236}">
                        <a16:creationId xmlns:a16="http://schemas.microsoft.com/office/drawing/2014/main" id="{04AD3922-01E6-4B2F-A099-B591750913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6" name="그룹 2455">
                  <a:extLst>
                    <a:ext uri="{FF2B5EF4-FFF2-40B4-BE49-F238E27FC236}">
                      <a16:creationId xmlns:a16="http://schemas.microsoft.com/office/drawing/2014/main" id="{6F343285-717B-41F0-A9F7-306A8B8ADA4A}"/>
                    </a:ext>
                  </a:extLst>
                </p:cNvPr>
                <p:cNvGrpSpPr/>
                <p:nvPr userDrawn="1"/>
              </p:nvGrpSpPr>
              <p:grpSpPr>
                <a:xfrm>
                  <a:off x="0" y="190571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547" name="슬라이드 번호 개체 틀 16">
                    <a:extLst>
                      <a:ext uri="{FF2B5EF4-FFF2-40B4-BE49-F238E27FC236}">
                        <a16:creationId xmlns:a16="http://schemas.microsoft.com/office/drawing/2014/main" id="{17AD5606-D666-49B2-8885-A86976DF4A0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548" name="직사각형 2547">
                    <a:extLst>
                      <a:ext uri="{FF2B5EF4-FFF2-40B4-BE49-F238E27FC236}">
                        <a16:creationId xmlns:a16="http://schemas.microsoft.com/office/drawing/2014/main" id="{09EAF2F9-4528-40DF-8ED5-5291066087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9" name="직사각형 2548">
                    <a:extLst>
                      <a:ext uri="{FF2B5EF4-FFF2-40B4-BE49-F238E27FC236}">
                        <a16:creationId xmlns:a16="http://schemas.microsoft.com/office/drawing/2014/main" id="{263CEC00-20E4-4AC2-952B-ADDFEB8E59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0" name="직사각형 2549">
                    <a:extLst>
                      <a:ext uri="{FF2B5EF4-FFF2-40B4-BE49-F238E27FC236}">
                        <a16:creationId xmlns:a16="http://schemas.microsoft.com/office/drawing/2014/main" id="{1BABB791-478B-45DD-805D-D4AD8D6D4A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1" name="직사각형 2550">
                    <a:extLst>
                      <a:ext uri="{FF2B5EF4-FFF2-40B4-BE49-F238E27FC236}">
                        <a16:creationId xmlns:a16="http://schemas.microsoft.com/office/drawing/2014/main" id="{353D4D7A-BAA2-43BA-B841-7AC244FB5E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2" name="직사각형 2551">
                    <a:extLst>
                      <a:ext uri="{FF2B5EF4-FFF2-40B4-BE49-F238E27FC236}">
                        <a16:creationId xmlns:a16="http://schemas.microsoft.com/office/drawing/2014/main" id="{1ABB9116-56AC-4188-BA97-EF1815D3C7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3" name="직사각형 2552">
                    <a:extLst>
                      <a:ext uri="{FF2B5EF4-FFF2-40B4-BE49-F238E27FC236}">
                        <a16:creationId xmlns:a16="http://schemas.microsoft.com/office/drawing/2014/main" id="{06D67100-771A-4AFB-8C8C-786EA528C8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4" name="직사각형 2553">
                    <a:extLst>
                      <a:ext uri="{FF2B5EF4-FFF2-40B4-BE49-F238E27FC236}">
                        <a16:creationId xmlns:a16="http://schemas.microsoft.com/office/drawing/2014/main" id="{97625ADA-D5A6-4D36-8558-86E44B4C7D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5" name="직사각형 2554">
                    <a:extLst>
                      <a:ext uri="{FF2B5EF4-FFF2-40B4-BE49-F238E27FC236}">
                        <a16:creationId xmlns:a16="http://schemas.microsoft.com/office/drawing/2014/main" id="{86779BF8-519D-4E4E-8721-EC22688946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6" name="직사각형 2555">
                    <a:extLst>
                      <a:ext uri="{FF2B5EF4-FFF2-40B4-BE49-F238E27FC236}">
                        <a16:creationId xmlns:a16="http://schemas.microsoft.com/office/drawing/2014/main" id="{9D458978-2CB6-4CD4-9CFD-77BF3A1D12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7" name="직사각형 2556">
                    <a:extLst>
                      <a:ext uri="{FF2B5EF4-FFF2-40B4-BE49-F238E27FC236}">
                        <a16:creationId xmlns:a16="http://schemas.microsoft.com/office/drawing/2014/main" id="{5D3DC21B-1B9B-46B7-857D-2FE0A4DCB3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8" name="직사각형 2557">
                    <a:extLst>
                      <a:ext uri="{FF2B5EF4-FFF2-40B4-BE49-F238E27FC236}">
                        <a16:creationId xmlns:a16="http://schemas.microsoft.com/office/drawing/2014/main" id="{3D54D10F-C2D1-44F9-B17C-95BB5D171E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9" name="직사각형 2558">
                    <a:extLst>
                      <a:ext uri="{FF2B5EF4-FFF2-40B4-BE49-F238E27FC236}">
                        <a16:creationId xmlns:a16="http://schemas.microsoft.com/office/drawing/2014/main" id="{7065B776-78AD-44CF-929A-5D57F1B34A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0" name="직사각형 2559">
                    <a:extLst>
                      <a:ext uri="{FF2B5EF4-FFF2-40B4-BE49-F238E27FC236}">
                        <a16:creationId xmlns:a16="http://schemas.microsoft.com/office/drawing/2014/main" id="{036F79FB-509A-4C98-92FF-EDC1061190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1" name="직사각형 2560">
                    <a:extLst>
                      <a:ext uri="{FF2B5EF4-FFF2-40B4-BE49-F238E27FC236}">
                        <a16:creationId xmlns:a16="http://schemas.microsoft.com/office/drawing/2014/main" id="{7F8F8A56-CDE5-44C2-AFA6-9485DF9CE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2" name="직사각형 2561">
                    <a:extLst>
                      <a:ext uri="{FF2B5EF4-FFF2-40B4-BE49-F238E27FC236}">
                        <a16:creationId xmlns:a16="http://schemas.microsoft.com/office/drawing/2014/main" id="{F17AA319-7834-48A1-8E62-06A8A53D24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3" name="직사각형 2562">
                    <a:extLst>
                      <a:ext uri="{FF2B5EF4-FFF2-40B4-BE49-F238E27FC236}">
                        <a16:creationId xmlns:a16="http://schemas.microsoft.com/office/drawing/2014/main" id="{0CA14B2E-9FFE-4961-A8E5-34ED7A00CF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4" name="직사각형 2563">
                    <a:extLst>
                      <a:ext uri="{FF2B5EF4-FFF2-40B4-BE49-F238E27FC236}">
                        <a16:creationId xmlns:a16="http://schemas.microsoft.com/office/drawing/2014/main" id="{5C2AA562-7F26-45AA-91C1-C7809F5D2D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5" name="직사각형 2564">
                    <a:extLst>
                      <a:ext uri="{FF2B5EF4-FFF2-40B4-BE49-F238E27FC236}">
                        <a16:creationId xmlns:a16="http://schemas.microsoft.com/office/drawing/2014/main" id="{6CB6C59B-307D-4C77-A328-48A2F37594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6" name="직사각형 2565">
                    <a:extLst>
                      <a:ext uri="{FF2B5EF4-FFF2-40B4-BE49-F238E27FC236}">
                        <a16:creationId xmlns:a16="http://schemas.microsoft.com/office/drawing/2014/main" id="{8A7E99BF-2DE2-483E-9719-F94EB1D396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7" name="직사각형 2566">
                    <a:extLst>
                      <a:ext uri="{FF2B5EF4-FFF2-40B4-BE49-F238E27FC236}">
                        <a16:creationId xmlns:a16="http://schemas.microsoft.com/office/drawing/2014/main" id="{C46F228A-DB3F-4909-8CE2-7367FD8C7D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8" name="직사각형 2567">
                    <a:extLst>
                      <a:ext uri="{FF2B5EF4-FFF2-40B4-BE49-F238E27FC236}">
                        <a16:creationId xmlns:a16="http://schemas.microsoft.com/office/drawing/2014/main" id="{19F2CE39-B571-44D9-980C-43768D93F3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9" name="직사각형 2568">
                    <a:extLst>
                      <a:ext uri="{FF2B5EF4-FFF2-40B4-BE49-F238E27FC236}">
                        <a16:creationId xmlns:a16="http://schemas.microsoft.com/office/drawing/2014/main" id="{9391E0BA-62C0-48E8-864D-731D99CA25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0" name="직사각형 2569">
                    <a:extLst>
                      <a:ext uri="{FF2B5EF4-FFF2-40B4-BE49-F238E27FC236}">
                        <a16:creationId xmlns:a16="http://schemas.microsoft.com/office/drawing/2014/main" id="{8FBCA255-0285-46D9-BAA9-21E5458FE6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1" name="직사각형 2570">
                    <a:extLst>
                      <a:ext uri="{FF2B5EF4-FFF2-40B4-BE49-F238E27FC236}">
                        <a16:creationId xmlns:a16="http://schemas.microsoft.com/office/drawing/2014/main" id="{34E1D7FA-E13E-4638-8C71-5F10603BAA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2" name="직사각형 2571">
                    <a:extLst>
                      <a:ext uri="{FF2B5EF4-FFF2-40B4-BE49-F238E27FC236}">
                        <a16:creationId xmlns:a16="http://schemas.microsoft.com/office/drawing/2014/main" id="{3CAAC181-EC61-4D3B-B28D-A3AE7C9DAD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3" name="직사각형 2572">
                    <a:extLst>
                      <a:ext uri="{FF2B5EF4-FFF2-40B4-BE49-F238E27FC236}">
                        <a16:creationId xmlns:a16="http://schemas.microsoft.com/office/drawing/2014/main" id="{59C81DF3-0346-4FD3-8340-4D043BBCF6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4" name="직사각형 2573">
                    <a:extLst>
                      <a:ext uri="{FF2B5EF4-FFF2-40B4-BE49-F238E27FC236}">
                        <a16:creationId xmlns:a16="http://schemas.microsoft.com/office/drawing/2014/main" id="{3C8F4478-AC86-4143-8559-69CC3A67D1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5" name="직사각형 2574">
                    <a:extLst>
                      <a:ext uri="{FF2B5EF4-FFF2-40B4-BE49-F238E27FC236}">
                        <a16:creationId xmlns:a16="http://schemas.microsoft.com/office/drawing/2014/main" id="{8666DA8E-E9A6-483F-9CC2-1CA713166D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7" name="그룹 2456">
                  <a:extLst>
                    <a:ext uri="{FF2B5EF4-FFF2-40B4-BE49-F238E27FC236}">
                      <a16:creationId xmlns:a16="http://schemas.microsoft.com/office/drawing/2014/main" id="{BE927CBE-60D6-41DD-BC0D-BA2DE9850AC4}"/>
                    </a:ext>
                  </a:extLst>
                </p:cNvPr>
                <p:cNvGrpSpPr/>
                <p:nvPr userDrawn="1"/>
              </p:nvGrpSpPr>
              <p:grpSpPr>
                <a:xfrm>
                  <a:off x="0" y="239282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518" name="슬라이드 번호 개체 틀 16">
                    <a:extLst>
                      <a:ext uri="{FF2B5EF4-FFF2-40B4-BE49-F238E27FC236}">
                        <a16:creationId xmlns:a16="http://schemas.microsoft.com/office/drawing/2014/main" id="{EBAAEC34-F517-47AF-94E2-1E1E5996192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519" name="직사각형 2518">
                    <a:extLst>
                      <a:ext uri="{FF2B5EF4-FFF2-40B4-BE49-F238E27FC236}">
                        <a16:creationId xmlns:a16="http://schemas.microsoft.com/office/drawing/2014/main" id="{D78033DF-8C9F-43A0-B6FC-76C8E2AB70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0" name="직사각형 2519">
                    <a:extLst>
                      <a:ext uri="{FF2B5EF4-FFF2-40B4-BE49-F238E27FC236}">
                        <a16:creationId xmlns:a16="http://schemas.microsoft.com/office/drawing/2014/main" id="{40294AF3-2568-4098-AF79-4DDA6194F1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1" name="직사각형 2520">
                    <a:extLst>
                      <a:ext uri="{FF2B5EF4-FFF2-40B4-BE49-F238E27FC236}">
                        <a16:creationId xmlns:a16="http://schemas.microsoft.com/office/drawing/2014/main" id="{C292688F-CD0A-4F0A-B51F-F6F60FF153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2" name="직사각형 2521">
                    <a:extLst>
                      <a:ext uri="{FF2B5EF4-FFF2-40B4-BE49-F238E27FC236}">
                        <a16:creationId xmlns:a16="http://schemas.microsoft.com/office/drawing/2014/main" id="{4C283807-5979-4D4A-A12D-44B4022506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3" name="직사각형 2522">
                    <a:extLst>
                      <a:ext uri="{FF2B5EF4-FFF2-40B4-BE49-F238E27FC236}">
                        <a16:creationId xmlns:a16="http://schemas.microsoft.com/office/drawing/2014/main" id="{2A786ECB-D631-4BB5-8B73-7BBA50EB8E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4" name="직사각형 2523">
                    <a:extLst>
                      <a:ext uri="{FF2B5EF4-FFF2-40B4-BE49-F238E27FC236}">
                        <a16:creationId xmlns:a16="http://schemas.microsoft.com/office/drawing/2014/main" id="{17D92807-1816-4B7E-B07A-DAD84963F0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5" name="직사각형 2524">
                    <a:extLst>
                      <a:ext uri="{FF2B5EF4-FFF2-40B4-BE49-F238E27FC236}">
                        <a16:creationId xmlns:a16="http://schemas.microsoft.com/office/drawing/2014/main" id="{350D4335-4E41-45EC-AE8D-1384D8CDA8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6" name="직사각형 2525">
                    <a:extLst>
                      <a:ext uri="{FF2B5EF4-FFF2-40B4-BE49-F238E27FC236}">
                        <a16:creationId xmlns:a16="http://schemas.microsoft.com/office/drawing/2014/main" id="{DBE6864A-D82F-4510-A491-55A6AF46A0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7" name="직사각형 2526">
                    <a:extLst>
                      <a:ext uri="{FF2B5EF4-FFF2-40B4-BE49-F238E27FC236}">
                        <a16:creationId xmlns:a16="http://schemas.microsoft.com/office/drawing/2014/main" id="{1B4BDFD8-6105-4D0B-8DDE-B71E67AE41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8" name="직사각형 2527">
                    <a:extLst>
                      <a:ext uri="{FF2B5EF4-FFF2-40B4-BE49-F238E27FC236}">
                        <a16:creationId xmlns:a16="http://schemas.microsoft.com/office/drawing/2014/main" id="{12A841BD-B753-4E1F-9101-6E51403A25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29" name="직사각형 2528">
                    <a:extLst>
                      <a:ext uri="{FF2B5EF4-FFF2-40B4-BE49-F238E27FC236}">
                        <a16:creationId xmlns:a16="http://schemas.microsoft.com/office/drawing/2014/main" id="{983F4945-EF36-46D6-9D6D-EB7B9B14DD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0" name="직사각형 2529">
                    <a:extLst>
                      <a:ext uri="{FF2B5EF4-FFF2-40B4-BE49-F238E27FC236}">
                        <a16:creationId xmlns:a16="http://schemas.microsoft.com/office/drawing/2014/main" id="{40B2AC59-8389-407C-9507-5AD543CFF7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1" name="직사각형 2530">
                    <a:extLst>
                      <a:ext uri="{FF2B5EF4-FFF2-40B4-BE49-F238E27FC236}">
                        <a16:creationId xmlns:a16="http://schemas.microsoft.com/office/drawing/2014/main" id="{D2F34A90-1494-4BF2-9F5A-FDD4C73ADB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2" name="직사각형 2531">
                    <a:extLst>
                      <a:ext uri="{FF2B5EF4-FFF2-40B4-BE49-F238E27FC236}">
                        <a16:creationId xmlns:a16="http://schemas.microsoft.com/office/drawing/2014/main" id="{57C8C39E-3243-4004-B6BF-5E08362672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3" name="직사각형 2532">
                    <a:extLst>
                      <a:ext uri="{FF2B5EF4-FFF2-40B4-BE49-F238E27FC236}">
                        <a16:creationId xmlns:a16="http://schemas.microsoft.com/office/drawing/2014/main" id="{CFE0FC1F-6E1F-4463-ACEA-383F6B2310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4" name="직사각형 2533">
                    <a:extLst>
                      <a:ext uri="{FF2B5EF4-FFF2-40B4-BE49-F238E27FC236}">
                        <a16:creationId xmlns:a16="http://schemas.microsoft.com/office/drawing/2014/main" id="{9B2C63AD-8BF5-44C3-A07F-8DCD66A585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5" name="직사각형 2534">
                    <a:extLst>
                      <a:ext uri="{FF2B5EF4-FFF2-40B4-BE49-F238E27FC236}">
                        <a16:creationId xmlns:a16="http://schemas.microsoft.com/office/drawing/2014/main" id="{02E67F86-3390-4993-AB53-8819FD066D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6" name="직사각형 2535">
                    <a:extLst>
                      <a:ext uri="{FF2B5EF4-FFF2-40B4-BE49-F238E27FC236}">
                        <a16:creationId xmlns:a16="http://schemas.microsoft.com/office/drawing/2014/main" id="{14B50F5B-DCA7-4B0D-9C3F-A7D505DC94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7" name="직사각형 2536">
                    <a:extLst>
                      <a:ext uri="{FF2B5EF4-FFF2-40B4-BE49-F238E27FC236}">
                        <a16:creationId xmlns:a16="http://schemas.microsoft.com/office/drawing/2014/main" id="{0CA590E3-736E-42D9-96E4-E5EB09895E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8" name="직사각형 2537">
                    <a:extLst>
                      <a:ext uri="{FF2B5EF4-FFF2-40B4-BE49-F238E27FC236}">
                        <a16:creationId xmlns:a16="http://schemas.microsoft.com/office/drawing/2014/main" id="{4AFB5ED3-5C1C-4271-ACA9-68F805F3A5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9" name="직사각형 2538">
                    <a:extLst>
                      <a:ext uri="{FF2B5EF4-FFF2-40B4-BE49-F238E27FC236}">
                        <a16:creationId xmlns:a16="http://schemas.microsoft.com/office/drawing/2014/main" id="{C83E999D-E207-4329-A290-0674113171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0" name="직사각형 2539">
                    <a:extLst>
                      <a:ext uri="{FF2B5EF4-FFF2-40B4-BE49-F238E27FC236}">
                        <a16:creationId xmlns:a16="http://schemas.microsoft.com/office/drawing/2014/main" id="{5C919B64-DD6E-4505-8267-D64F58A291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1" name="직사각형 2540">
                    <a:extLst>
                      <a:ext uri="{FF2B5EF4-FFF2-40B4-BE49-F238E27FC236}">
                        <a16:creationId xmlns:a16="http://schemas.microsoft.com/office/drawing/2014/main" id="{4581348A-115F-472D-A89D-21CF4A4D57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2" name="직사각형 2541">
                    <a:extLst>
                      <a:ext uri="{FF2B5EF4-FFF2-40B4-BE49-F238E27FC236}">
                        <a16:creationId xmlns:a16="http://schemas.microsoft.com/office/drawing/2014/main" id="{327CD163-8E04-4ACF-8A02-EC5139AFDC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3" name="직사각형 2542">
                    <a:extLst>
                      <a:ext uri="{FF2B5EF4-FFF2-40B4-BE49-F238E27FC236}">
                        <a16:creationId xmlns:a16="http://schemas.microsoft.com/office/drawing/2014/main" id="{414E4EE0-5072-45F9-928F-FBCFE7A700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4" name="직사각형 2543">
                    <a:extLst>
                      <a:ext uri="{FF2B5EF4-FFF2-40B4-BE49-F238E27FC236}">
                        <a16:creationId xmlns:a16="http://schemas.microsoft.com/office/drawing/2014/main" id="{93DD5903-C8D4-4382-8B87-72D11A5B3A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5" name="직사각형 2544">
                    <a:extLst>
                      <a:ext uri="{FF2B5EF4-FFF2-40B4-BE49-F238E27FC236}">
                        <a16:creationId xmlns:a16="http://schemas.microsoft.com/office/drawing/2014/main" id="{85F29751-0831-42E5-BDA7-03C9C745C5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6" name="직사각형 2545">
                    <a:extLst>
                      <a:ext uri="{FF2B5EF4-FFF2-40B4-BE49-F238E27FC236}">
                        <a16:creationId xmlns:a16="http://schemas.microsoft.com/office/drawing/2014/main" id="{DD5D8037-EEB5-4C47-BEE5-95923569A6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8" name="그룹 2457">
                  <a:extLst>
                    <a:ext uri="{FF2B5EF4-FFF2-40B4-BE49-F238E27FC236}">
                      <a16:creationId xmlns:a16="http://schemas.microsoft.com/office/drawing/2014/main" id="{D3A0C82F-C9D1-4B37-A8E3-7862DFDBA7FA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993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489" name="슬라이드 번호 개체 틀 16">
                    <a:extLst>
                      <a:ext uri="{FF2B5EF4-FFF2-40B4-BE49-F238E27FC236}">
                        <a16:creationId xmlns:a16="http://schemas.microsoft.com/office/drawing/2014/main" id="{80128C14-C7EB-44B6-B81C-73953A0991B8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490" name="직사각형 2489">
                    <a:extLst>
                      <a:ext uri="{FF2B5EF4-FFF2-40B4-BE49-F238E27FC236}">
                        <a16:creationId xmlns:a16="http://schemas.microsoft.com/office/drawing/2014/main" id="{58972CB7-58EB-4E15-B2B2-92F02D688B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1" name="직사각형 2490">
                    <a:extLst>
                      <a:ext uri="{FF2B5EF4-FFF2-40B4-BE49-F238E27FC236}">
                        <a16:creationId xmlns:a16="http://schemas.microsoft.com/office/drawing/2014/main" id="{C6295D19-CF10-41ED-A855-6368C22B76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2" name="직사각형 2491">
                    <a:extLst>
                      <a:ext uri="{FF2B5EF4-FFF2-40B4-BE49-F238E27FC236}">
                        <a16:creationId xmlns:a16="http://schemas.microsoft.com/office/drawing/2014/main" id="{7EF9ED0E-81F3-4D86-9348-BBE6BCE89F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3" name="직사각형 2492">
                    <a:extLst>
                      <a:ext uri="{FF2B5EF4-FFF2-40B4-BE49-F238E27FC236}">
                        <a16:creationId xmlns:a16="http://schemas.microsoft.com/office/drawing/2014/main" id="{ABDA15F5-AADA-4A97-A8D2-74AF4B5807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4" name="직사각형 2493">
                    <a:extLst>
                      <a:ext uri="{FF2B5EF4-FFF2-40B4-BE49-F238E27FC236}">
                        <a16:creationId xmlns:a16="http://schemas.microsoft.com/office/drawing/2014/main" id="{48DD7C5C-2D32-4688-A979-9F5501532B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5" name="직사각형 2494">
                    <a:extLst>
                      <a:ext uri="{FF2B5EF4-FFF2-40B4-BE49-F238E27FC236}">
                        <a16:creationId xmlns:a16="http://schemas.microsoft.com/office/drawing/2014/main" id="{8BD78B58-7C72-436C-BD9D-4F3ECA8A45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6" name="직사각형 2495">
                    <a:extLst>
                      <a:ext uri="{FF2B5EF4-FFF2-40B4-BE49-F238E27FC236}">
                        <a16:creationId xmlns:a16="http://schemas.microsoft.com/office/drawing/2014/main" id="{A32AD399-1343-4209-A0F3-ED336DA986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7" name="직사각형 2496">
                    <a:extLst>
                      <a:ext uri="{FF2B5EF4-FFF2-40B4-BE49-F238E27FC236}">
                        <a16:creationId xmlns:a16="http://schemas.microsoft.com/office/drawing/2014/main" id="{F2F4A393-2FDD-4166-B4F7-86FB3C7A34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8" name="직사각형 2497">
                    <a:extLst>
                      <a:ext uri="{FF2B5EF4-FFF2-40B4-BE49-F238E27FC236}">
                        <a16:creationId xmlns:a16="http://schemas.microsoft.com/office/drawing/2014/main" id="{73553DD0-A9DF-42AD-9530-C05959B4CD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99" name="직사각형 2498">
                    <a:extLst>
                      <a:ext uri="{FF2B5EF4-FFF2-40B4-BE49-F238E27FC236}">
                        <a16:creationId xmlns:a16="http://schemas.microsoft.com/office/drawing/2014/main" id="{97A2BCDA-4CFF-4049-97A8-F77A185D07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0" name="직사각형 2499">
                    <a:extLst>
                      <a:ext uri="{FF2B5EF4-FFF2-40B4-BE49-F238E27FC236}">
                        <a16:creationId xmlns:a16="http://schemas.microsoft.com/office/drawing/2014/main" id="{04ACB10A-EB8F-4AF4-8D30-A373A86BF7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1" name="직사각형 2500">
                    <a:extLst>
                      <a:ext uri="{FF2B5EF4-FFF2-40B4-BE49-F238E27FC236}">
                        <a16:creationId xmlns:a16="http://schemas.microsoft.com/office/drawing/2014/main" id="{E3973F55-0F17-478E-BD76-49A79A2D26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2" name="직사각형 2501">
                    <a:extLst>
                      <a:ext uri="{FF2B5EF4-FFF2-40B4-BE49-F238E27FC236}">
                        <a16:creationId xmlns:a16="http://schemas.microsoft.com/office/drawing/2014/main" id="{33C36C01-46D9-448F-A0D6-396A0023C5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3" name="직사각형 2502">
                    <a:extLst>
                      <a:ext uri="{FF2B5EF4-FFF2-40B4-BE49-F238E27FC236}">
                        <a16:creationId xmlns:a16="http://schemas.microsoft.com/office/drawing/2014/main" id="{94823A35-2835-48FE-966B-8DB7B833E2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4" name="직사각형 2503">
                    <a:extLst>
                      <a:ext uri="{FF2B5EF4-FFF2-40B4-BE49-F238E27FC236}">
                        <a16:creationId xmlns:a16="http://schemas.microsoft.com/office/drawing/2014/main" id="{C4A8CC61-2DF5-4421-8DB3-2185BC61A1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5" name="직사각형 2504">
                    <a:extLst>
                      <a:ext uri="{FF2B5EF4-FFF2-40B4-BE49-F238E27FC236}">
                        <a16:creationId xmlns:a16="http://schemas.microsoft.com/office/drawing/2014/main" id="{851736BD-D2E7-47E5-98A2-0EDA4A7913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6" name="직사각형 2505">
                    <a:extLst>
                      <a:ext uri="{FF2B5EF4-FFF2-40B4-BE49-F238E27FC236}">
                        <a16:creationId xmlns:a16="http://schemas.microsoft.com/office/drawing/2014/main" id="{7FAC3B4E-AB3A-4323-A22B-B0546C2AA2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7" name="직사각형 2506">
                    <a:extLst>
                      <a:ext uri="{FF2B5EF4-FFF2-40B4-BE49-F238E27FC236}">
                        <a16:creationId xmlns:a16="http://schemas.microsoft.com/office/drawing/2014/main" id="{4D1A0F65-2946-4EFE-8493-4CD562D94B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8" name="직사각형 2507">
                    <a:extLst>
                      <a:ext uri="{FF2B5EF4-FFF2-40B4-BE49-F238E27FC236}">
                        <a16:creationId xmlns:a16="http://schemas.microsoft.com/office/drawing/2014/main" id="{BDA05386-123F-422B-9010-5A30EEB894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09" name="직사각형 2508">
                    <a:extLst>
                      <a:ext uri="{FF2B5EF4-FFF2-40B4-BE49-F238E27FC236}">
                        <a16:creationId xmlns:a16="http://schemas.microsoft.com/office/drawing/2014/main" id="{B815ADD0-2858-4CD0-BF15-F469E516DC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10" name="직사각형 2509">
                    <a:extLst>
                      <a:ext uri="{FF2B5EF4-FFF2-40B4-BE49-F238E27FC236}">
                        <a16:creationId xmlns:a16="http://schemas.microsoft.com/office/drawing/2014/main" id="{CB4B8102-7ED4-4B67-B41F-6D99577274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11" name="직사각형 2510">
                    <a:extLst>
                      <a:ext uri="{FF2B5EF4-FFF2-40B4-BE49-F238E27FC236}">
                        <a16:creationId xmlns:a16="http://schemas.microsoft.com/office/drawing/2014/main" id="{31825420-E0D3-4E93-B66E-252175367E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12" name="직사각형 2511">
                    <a:extLst>
                      <a:ext uri="{FF2B5EF4-FFF2-40B4-BE49-F238E27FC236}">
                        <a16:creationId xmlns:a16="http://schemas.microsoft.com/office/drawing/2014/main" id="{C0CFB083-B45F-4C38-9785-2AF26F79EA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13" name="직사각형 2512">
                    <a:extLst>
                      <a:ext uri="{FF2B5EF4-FFF2-40B4-BE49-F238E27FC236}">
                        <a16:creationId xmlns:a16="http://schemas.microsoft.com/office/drawing/2014/main" id="{78EE707D-89E5-4D31-912E-FF514D9656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14" name="직사각형 2513">
                    <a:extLst>
                      <a:ext uri="{FF2B5EF4-FFF2-40B4-BE49-F238E27FC236}">
                        <a16:creationId xmlns:a16="http://schemas.microsoft.com/office/drawing/2014/main" id="{2DF92DD4-0C4F-4617-94CB-A00F9C631C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15" name="직사각형 2514">
                    <a:extLst>
                      <a:ext uri="{FF2B5EF4-FFF2-40B4-BE49-F238E27FC236}">
                        <a16:creationId xmlns:a16="http://schemas.microsoft.com/office/drawing/2014/main" id="{E904BDD9-1B0A-4B70-831A-668461C746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16" name="직사각형 2515">
                    <a:extLst>
                      <a:ext uri="{FF2B5EF4-FFF2-40B4-BE49-F238E27FC236}">
                        <a16:creationId xmlns:a16="http://schemas.microsoft.com/office/drawing/2014/main" id="{A0BC4830-79BA-4FEF-BFA6-4C31B4BDD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17" name="직사각형 2516">
                    <a:extLst>
                      <a:ext uri="{FF2B5EF4-FFF2-40B4-BE49-F238E27FC236}">
                        <a16:creationId xmlns:a16="http://schemas.microsoft.com/office/drawing/2014/main" id="{5968DD01-EFF1-442A-9C91-FEC26E2BDB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459" name="그룹 2458">
                  <a:extLst>
                    <a:ext uri="{FF2B5EF4-FFF2-40B4-BE49-F238E27FC236}">
                      <a16:creationId xmlns:a16="http://schemas.microsoft.com/office/drawing/2014/main" id="{169CE4C2-FD8F-4A80-B5AB-962C2141E21F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704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460" name="슬라이드 번호 개체 틀 16">
                    <a:extLst>
                      <a:ext uri="{FF2B5EF4-FFF2-40B4-BE49-F238E27FC236}">
                        <a16:creationId xmlns:a16="http://schemas.microsoft.com/office/drawing/2014/main" id="{3D95663C-FDFB-4E90-8E66-79365F8506A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461" name="직사각형 2460">
                    <a:extLst>
                      <a:ext uri="{FF2B5EF4-FFF2-40B4-BE49-F238E27FC236}">
                        <a16:creationId xmlns:a16="http://schemas.microsoft.com/office/drawing/2014/main" id="{A2802DC0-EC99-4784-8691-9150678719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62" name="직사각형 2461">
                    <a:extLst>
                      <a:ext uri="{FF2B5EF4-FFF2-40B4-BE49-F238E27FC236}">
                        <a16:creationId xmlns:a16="http://schemas.microsoft.com/office/drawing/2014/main" id="{DEEB9841-F481-4936-AA63-D08051F099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63" name="직사각형 2462">
                    <a:extLst>
                      <a:ext uri="{FF2B5EF4-FFF2-40B4-BE49-F238E27FC236}">
                        <a16:creationId xmlns:a16="http://schemas.microsoft.com/office/drawing/2014/main" id="{17236026-E71E-4A9F-A06B-52D6686517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64" name="직사각형 2463">
                    <a:extLst>
                      <a:ext uri="{FF2B5EF4-FFF2-40B4-BE49-F238E27FC236}">
                        <a16:creationId xmlns:a16="http://schemas.microsoft.com/office/drawing/2014/main" id="{36467A6E-790D-4540-94DD-3F6C35503D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65" name="직사각형 2464">
                    <a:extLst>
                      <a:ext uri="{FF2B5EF4-FFF2-40B4-BE49-F238E27FC236}">
                        <a16:creationId xmlns:a16="http://schemas.microsoft.com/office/drawing/2014/main" id="{A6AC016E-2E24-4A0C-BC5A-E001EB105B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66" name="직사각형 2465">
                    <a:extLst>
                      <a:ext uri="{FF2B5EF4-FFF2-40B4-BE49-F238E27FC236}">
                        <a16:creationId xmlns:a16="http://schemas.microsoft.com/office/drawing/2014/main" id="{37A43AF9-DC1E-4A99-9337-FE7E4EC2EC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67" name="직사각형 2466">
                    <a:extLst>
                      <a:ext uri="{FF2B5EF4-FFF2-40B4-BE49-F238E27FC236}">
                        <a16:creationId xmlns:a16="http://schemas.microsoft.com/office/drawing/2014/main" id="{5A221330-A898-4F84-830C-C1AF31625B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68" name="직사각형 2467">
                    <a:extLst>
                      <a:ext uri="{FF2B5EF4-FFF2-40B4-BE49-F238E27FC236}">
                        <a16:creationId xmlns:a16="http://schemas.microsoft.com/office/drawing/2014/main" id="{DBB71B01-F33B-4B19-86DA-BA73785123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69" name="직사각형 2468">
                    <a:extLst>
                      <a:ext uri="{FF2B5EF4-FFF2-40B4-BE49-F238E27FC236}">
                        <a16:creationId xmlns:a16="http://schemas.microsoft.com/office/drawing/2014/main" id="{23897485-DB57-4106-A478-32E82B9A89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0" name="직사각형 2469">
                    <a:extLst>
                      <a:ext uri="{FF2B5EF4-FFF2-40B4-BE49-F238E27FC236}">
                        <a16:creationId xmlns:a16="http://schemas.microsoft.com/office/drawing/2014/main" id="{F45C1174-F717-43FE-95BF-3233700689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1" name="직사각형 2470">
                    <a:extLst>
                      <a:ext uri="{FF2B5EF4-FFF2-40B4-BE49-F238E27FC236}">
                        <a16:creationId xmlns:a16="http://schemas.microsoft.com/office/drawing/2014/main" id="{20096242-A53D-43B3-B693-6CA13F4500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2" name="직사각형 2471">
                    <a:extLst>
                      <a:ext uri="{FF2B5EF4-FFF2-40B4-BE49-F238E27FC236}">
                        <a16:creationId xmlns:a16="http://schemas.microsoft.com/office/drawing/2014/main" id="{4867A965-327A-418C-B23A-01FED6F3E1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3" name="직사각형 2472">
                    <a:extLst>
                      <a:ext uri="{FF2B5EF4-FFF2-40B4-BE49-F238E27FC236}">
                        <a16:creationId xmlns:a16="http://schemas.microsoft.com/office/drawing/2014/main" id="{54C83D9A-0A3C-48B9-B0F7-2463B189CB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4" name="직사각형 2473">
                    <a:extLst>
                      <a:ext uri="{FF2B5EF4-FFF2-40B4-BE49-F238E27FC236}">
                        <a16:creationId xmlns:a16="http://schemas.microsoft.com/office/drawing/2014/main" id="{E69E4BBE-7F17-4DB6-AD2C-8FC837D0D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5" name="직사각형 2474">
                    <a:extLst>
                      <a:ext uri="{FF2B5EF4-FFF2-40B4-BE49-F238E27FC236}">
                        <a16:creationId xmlns:a16="http://schemas.microsoft.com/office/drawing/2014/main" id="{91C1123F-EA03-4DF2-99B3-452E16924A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6" name="직사각형 2475">
                    <a:extLst>
                      <a:ext uri="{FF2B5EF4-FFF2-40B4-BE49-F238E27FC236}">
                        <a16:creationId xmlns:a16="http://schemas.microsoft.com/office/drawing/2014/main" id="{9C5F912B-0A7F-44A3-BA4A-29294200D7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7" name="직사각형 2476">
                    <a:extLst>
                      <a:ext uri="{FF2B5EF4-FFF2-40B4-BE49-F238E27FC236}">
                        <a16:creationId xmlns:a16="http://schemas.microsoft.com/office/drawing/2014/main" id="{AA2B1ED7-FB36-4797-B9D1-03C3CC04CD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8" name="직사각형 2477">
                    <a:extLst>
                      <a:ext uri="{FF2B5EF4-FFF2-40B4-BE49-F238E27FC236}">
                        <a16:creationId xmlns:a16="http://schemas.microsoft.com/office/drawing/2014/main" id="{98ED7E52-457B-4F78-8368-BA09EC73C1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79" name="직사각형 2478">
                    <a:extLst>
                      <a:ext uri="{FF2B5EF4-FFF2-40B4-BE49-F238E27FC236}">
                        <a16:creationId xmlns:a16="http://schemas.microsoft.com/office/drawing/2014/main" id="{B7213474-5BC1-42DD-9DA1-90ADF93D5E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0" name="직사각형 2479">
                    <a:extLst>
                      <a:ext uri="{FF2B5EF4-FFF2-40B4-BE49-F238E27FC236}">
                        <a16:creationId xmlns:a16="http://schemas.microsoft.com/office/drawing/2014/main" id="{7F3A4DCD-1ADB-4417-A29E-B24965F038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1" name="직사각형 2480">
                    <a:extLst>
                      <a:ext uri="{FF2B5EF4-FFF2-40B4-BE49-F238E27FC236}">
                        <a16:creationId xmlns:a16="http://schemas.microsoft.com/office/drawing/2014/main" id="{E4F08620-7F3C-4174-84C7-6A26FAE696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2" name="직사각형 2481">
                    <a:extLst>
                      <a:ext uri="{FF2B5EF4-FFF2-40B4-BE49-F238E27FC236}">
                        <a16:creationId xmlns:a16="http://schemas.microsoft.com/office/drawing/2014/main" id="{1DE8317B-E176-4B1B-A533-B0F038DE08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3" name="직사각형 2482">
                    <a:extLst>
                      <a:ext uri="{FF2B5EF4-FFF2-40B4-BE49-F238E27FC236}">
                        <a16:creationId xmlns:a16="http://schemas.microsoft.com/office/drawing/2014/main" id="{EA71B1BC-B8A3-4161-82E6-3BA3E9676F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4" name="직사각형 2483">
                    <a:extLst>
                      <a:ext uri="{FF2B5EF4-FFF2-40B4-BE49-F238E27FC236}">
                        <a16:creationId xmlns:a16="http://schemas.microsoft.com/office/drawing/2014/main" id="{5240D5FA-7AE8-4A52-B092-F3431C7A72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5" name="직사각형 2484">
                    <a:extLst>
                      <a:ext uri="{FF2B5EF4-FFF2-40B4-BE49-F238E27FC236}">
                        <a16:creationId xmlns:a16="http://schemas.microsoft.com/office/drawing/2014/main" id="{24C779A7-D575-4290-97C4-4F5B811B84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6" name="직사각형 2485">
                    <a:extLst>
                      <a:ext uri="{FF2B5EF4-FFF2-40B4-BE49-F238E27FC236}">
                        <a16:creationId xmlns:a16="http://schemas.microsoft.com/office/drawing/2014/main" id="{AEBB0704-5EA9-4EA6-9C83-98C0E1E64F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7" name="직사각형 2486">
                    <a:extLst>
                      <a:ext uri="{FF2B5EF4-FFF2-40B4-BE49-F238E27FC236}">
                        <a16:creationId xmlns:a16="http://schemas.microsoft.com/office/drawing/2014/main" id="{997CEA37-963A-4E94-96FB-9A20536DD3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88" name="직사각형 2487">
                    <a:extLst>
                      <a:ext uri="{FF2B5EF4-FFF2-40B4-BE49-F238E27FC236}">
                        <a16:creationId xmlns:a16="http://schemas.microsoft.com/office/drawing/2014/main" id="{46DA0107-DB5F-454E-BE1B-A42DD57DCF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963" name="그룹 1962">
                <a:extLst>
                  <a:ext uri="{FF2B5EF4-FFF2-40B4-BE49-F238E27FC236}">
                    <a16:creationId xmlns:a16="http://schemas.microsoft.com/office/drawing/2014/main" id="{DD732DB0-3491-4A71-B048-9FA8555E969F}"/>
                  </a:ext>
                </a:extLst>
              </p:cNvPr>
              <p:cNvGrpSpPr/>
              <p:nvPr userDrawn="1"/>
            </p:nvGrpSpPr>
            <p:grpSpPr>
              <a:xfrm rot="16200000">
                <a:off x="8774132" y="-3070246"/>
                <a:ext cx="692209" cy="6830970"/>
                <a:chOff x="0" y="0"/>
                <a:chExt cx="1050420" cy="6830970"/>
              </a:xfrm>
            </p:grpSpPr>
            <p:grpSp>
              <p:nvGrpSpPr>
                <p:cNvPr id="1964" name="그룹 1963">
                  <a:extLst>
                    <a:ext uri="{FF2B5EF4-FFF2-40B4-BE49-F238E27FC236}">
                      <a16:creationId xmlns:a16="http://schemas.microsoft.com/office/drawing/2014/main" id="{D7279A80-3444-4EA5-A9C3-F23063A409CE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306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415" name="슬라이드 번호 개체 틀 16">
                    <a:extLst>
                      <a:ext uri="{FF2B5EF4-FFF2-40B4-BE49-F238E27FC236}">
                        <a16:creationId xmlns:a16="http://schemas.microsoft.com/office/drawing/2014/main" id="{BD01C24A-4747-4AF6-A0A3-B6A6ACE45827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416" name="직사각형 2415">
                    <a:extLst>
                      <a:ext uri="{FF2B5EF4-FFF2-40B4-BE49-F238E27FC236}">
                        <a16:creationId xmlns:a16="http://schemas.microsoft.com/office/drawing/2014/main" id="{D86E31B3-C4F8-486E-A34E-CDFA18099E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7" name="직사각형 2416">
                    <a:extLst>
                      <a:ext uri="{FF2B5EF4-FFF2-40B4-BE49-F238E27FC236}">
                        <a16:creationId xmlns:a16="http://schemas.microsoft.com/office/drawing/2014/main" id="{002CD9A4-0450-4DC6-A3F5-2BE471AFDD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8" name="직사각형 2417">
                    <a:extLst>
                      <a:ext uri="{FF2B5EF4-FFF2-40B4-BE49-F238E27FC236}">
                        <a16:creationId xmlns:a16="http://schemas.microsoft.com/office/drawing/2014/main" id="{E86882B8-C061-4BC0-B090-539929B052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9" name="직사각형 2418">
                    <a:extLst>
                      <a:ext uri="{FF2B5EF4-FFF2-40B4-BE49-F238E27FC236}">
                        <a16:creationId xmlns:a16="http://schemas.microsoft.com/office/drawing/2014/main" id="{2EEFDE5B-CDB4-4F1C-8C1F-868CF42B50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0" name="직사각형 2419">
                    <a:extLst>
                      <a:ext uri="{FF2B5EF4-FFF2-40B4-BE49-F238E27FC236}">
                        <a16:creationId xmlns:a16="http://schemas.microsoft.com/office/drawing/2014/main" id="{6ED5B299-B2F4-4C9B-AAE1-82FC9B384B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1" name="직사각형 2420">
                    <a:extLst>
                      <a:ext uri="{FF2B5EF4-FFF2-40B4-BE49-F238E27FC236}">
                        <a16:creationId xmlns:a16="http://schemas.microsoft.com/office/drawing/2014/main" id="{2D2CD2DA-7CAE-4A35-B8BD-9754726612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2" name="직사각형 2421">
                    <a:extLst>
                      <a:ext uri="{FF2B5EF4-FFF2-40B4-BE49-F238E27FC236}">
                        <a16:creationId xmlns:a16="http://schemas.microsoft.com/office/drawing/2014/main" id="{7F7F23EA-5B85-4405-A7BC-1943206D16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3" name="직사각형 2422">
                    <a:extLst>
                      <a:ext uri="{FF2B5EF4-FFF2-40B4-BE49-F238E27FC236}">
                        <a16:creationId xmlns:a16="http://schemas.microsoft.com/office/drawing/2014/main" id="{EBD8582B-D1C7-420D-ABD5-89BCAF7FAD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4" name="직사각형 2423">
                    <a:extLst>
                      <a:ext uri="{FF2B5EF4-FFF2-40B4-BE49-F238E27FC236}">
                        <a16:creationId xmlns:a16="http://schemas.microsoft.com/office/drawing/2014/main" id="{1EB35941-E3F9-4435-AE27-A2D6099B66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5" name="직사각형 2424">
                    <a:extLst>
                      <a:ext uri="{FF2B5EF4-FFF2-40B4-BE49-F238E27FC236}">
                        <a16:creationId xmlns:a16="http://schemas.microsoft.com/office/drawing/2014/main" id="{7ECD1602-8855-4FC3-BD39-529A95089A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6" name="직사각형 2425">
                    <a:extLst>
                      <a:ext uri="{FF2B5EF4-FFF2-40B4-BE49-F238E27FC236}">
                        <a16:creationId xmlns:a16="http://schemas.microsoft.com/office/drawing/2014/main" id="{C98EB3C4-6A1A-408F-AA5C-01E5651272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7" name="직사각형 2426">
                    <a:extLst>
                      <a:ext uri="{FF2B5EF4-FFF2-40B4-BE49-F238E27FC236}">
                        <a16:creationId xmlns:a16="http://schemas.microsoft.com/office/drawing/2014/main" id="{97EA8553-101E-4D51-8613-47741B19C4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8" name="직사각형 2427">
                    <a:extLst>
                      <a:ext uri="{FF2B5EF4-FFF2-40B4-BE49-F238E27FC236}">
                        <a16:creationId xmlns:a16="http://schemas.microsoft.com/office/drawing/2014/main" id="{5875F5BC-D65E-4FE9-8FED-DC158FC864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9" name="직사각형 2428">
                    <a:extLst>
                      <a:ext uri="{FF2B5EF4-FFF2-40B4-BE49-F238E27FC236}">
                        <a16:creationId xmlns:a16="http://schemas.microsoft.com/office/drawing/2014/main" id="{6A54BFCD-A085-4EF8-A60A-4FEEDABEF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0" name="직사각형 2429">
                    <a:extLst>
                      <a:ext uri="{FF2B5EF4-FFF2-40B4-BE49-F238E27FC236}">
                        <a16:creationId xmlns:a16="http://schemas.microsoft.com/office/drawing/2014/main" id="{6313E5CF-131B-421F-8AB1-6F60D0BB36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1" name="직사각형 2430">
                    <a:extLst>
                      <a:ext uri="{FF2B5EF4-FFF2-40B4-BE49-F238E27FC236}">
                        <a16:creationId xmlns:a16="http://schemas.microsoft.com/office/drawing/2014/main" id="{0AE36D03-02DE-4C31-A8DD-789C26FAE1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2" name="직사각형 2431">
                    <a:extLst>
                      <a:ext uri="{FF2B5EF4-FFF2-40B4-BE49-F238E27FC236}">
                        <a16:creationId xmlns:a16="http://schemas.microsoft.com/office/drawing/2014/main" id="{F5D8D618-6636-4B6E-8A83-51CE64BEAC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3" name="직사각형 2432">
                    <a:extLst>
                      <a:ext uri="{FF2B5EF4-FFF2-40B4-BE49-F238E27FC236}">
                        <a16:creationId xmlns:a16="http://schemas.microsoft.com/office/drawing/2014/main" id="{106F718F-B373-4EBC-8307-0A0DCB2122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4" name="직사각형 2433">
                    <a:extLst>
                      <a:ext uri="{FF2B5EF4-FFF2-40B4-BE49-F238E27FC236}">
                        <a16:creationId xmlns:a16="http://schemas.microsoft.com/office/drawing/2014/main" id="{8FF4D2D5-74AE-4EDF-9B86-49B8DC14FC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5" name="직사각형 2434">
                    <a:extLst>
                      <a:ext uri="{FF2B5EF4-FFF2-40B4-BE49-F238E27FC236}">
                        <a16:creationId xmlns:a16="http://schemas.microsoft.com/office/drawing/2014/main" id="{DD58AFEC-7F29-4209-99D0-213F645FE3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6" name="직사각형 2435">
                    <a:extLst>
                      <a:ext uri="{FF2B5EF4-FFF2-40B4-BE49-F238E27FC236}">
                        <a16:creationId xmlns:a16="http://schemas.microsoft.com/office/drawing/2014/main" id="{5B244E37-8C9F-444D-87EC-C065BB9D6A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7" name="직사각형 2436">
                    <a:extLst>
                      <a:ext uri="{FF2B5EF4-FFF2-40B4-BE49-F238E27FC236}">
                        <a16:creationId xmlns:a16="http://schemas.microsoft.com/office/drawing/2014/main" id="{CE17E435-7B84-4C89-B762-D1C82187D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8" name="직사각형 2437">
                    <a:extLst>
                      <a:ext uri="{FF2B5EF4-FFF2-40B4-BE49-F238E27FC236}">
                        <a16:creationId xmlns:a16="http://schemas.microsoft.com/office/drawing/2014/main" id="{11867E3F-C3B3-472F-BF88-68285E8791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9" name="직사각형 2438">
                    <a:extLst>
                      <a:ext uri="{FF2B5EF4-FFF2-40B4-BE49-F238E27FC236}">
                        <a16:creationId xmlns:a16="http://schemas.microsoft.com/office/drawing/2014/main" id="{212C4A13-EB0F-4028-8E7A-678FC3F0D1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40" name="직사각형 2439">
                    <a:extLst>
                      <a:ext uri="{FF2B5EF4-FFF2-40B4-BE49-F238E27FC236}">
                        <a16:creationId xmlns:a16="http://schemas.microsoft.com/office/drawing/2014/main" id="{0C214FCF-D80F-4599-8E67-0F97EEDB1D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41" name="직사각형 2440">
                    <a:extLst>
                      <a:ext uri="{FF2B5EF4-FFF2-40B4-BE49-F238E27FC236}">
                        <a16:creationId xmlns:a16="http://schemas.microsoft.com/office/drawing/2014/main" id="{A4E900D9-F569-4AAD-A9DA-3BE2B7D9AF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42" name="직사각형 2441">
                    <a:extLst>
                      <a:ext uri="{FF2B5EF4-FFF2-40B4-BE49-F238E27FC236}">
                        <a16:creationId xmlns:a16="http://schemas.microsoft.com/office/drawing/2014/main" id="{E4C0AA7D-83E9-4C94-9F98-8B712D4388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43" name="직사각형 2442">
                    <a:extLst>
                      <a:ext uri="{FF2B5EF4-FFF2-40B4-BE49-F238E27FC236}">
                        <a16:creationId xmlns:a16="http://schemas.microsoft.com/office/drawing/2014/main" id="{257085BD-1F26-4321-89F9-1438C2CC3F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65" name="그룹 1964">
                  <a:extLst>
                    <a:ext uri="{FF2B5EF4-FFF2-40B4-BE49-F238E27FC236}">
                      <a16:creationId xmlns:a16="http://schemas.microsoft.com/office/drawing/2014/main" id="{4F29AD82-B3F8-4160-B09E-670D5B78E4C4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017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386" name="슬라이드 번호 개체 틀 16">
                    <a:extLst>
                      <a:ext uri="{FF2B5EF4-FFF2-40B4-BE49-F238E27FC236}">
                        <a16:creationId xmlns:a16="http://schemas.microsoft.com/office/drawing/2014/main" id="{913A4B0F-5904-4DA1-9671-A57FA80F8B8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387" name="직사각형 2386">
                    <a:extLst>
                      <a:ext uri="{FF2B5EF4-FFF2-40B4-BE49-F238E27FC236}">
                        <a16:creationId xmlns:a16="http://schemas.microsoft.com/office/drawing/2014/main" id="{32AF6DE5-8F80-43F8-AA28-963F04013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8" name="직사각형 2387">
                    <a:extLst>
                      <a:ext uri="{FF2B5EF4-FFF2-40B4-BE49-F238E27FC236}">
                        <a16:creationId xmlns:a16="http://schemas.microsoft.com/office/drawing/2014/main" id="{E7C8ACBE-9BE7-49EC-8F75-580BAD3E69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9" name="직사각형 2388">
                    <a:extLst>
                      <a:ext uri="{FF2B5EF4-FFF2-40B4-BE49-F238E27FC236}">
                        <a16:creationId xmlns:a16="http://schemas.microsoft.com/office/drawing/2014/main" id="{75E0A465-4E44-459D-A0D8-E315149F23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0" name="직사각형 2389">
                    <a:extLst>
                      <a:ext uri="{FF2B5EF4-FFF2-40B4-BE49-F238E27FC236}">
                        <a16:creationId xmlns:a16="http://schemas.microsoft.com/office/drawing/2014/main" id="{A8CD11A1-46D0-442E-B6B1-71854D8270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1" name="직사각형 2390">
                    <a:extLst>
                      <a:ext uri="{FF2B5EF4-FFF2-40B4-BE49-F238E27FC236}">
                        <a16:creationId xmlns:a16="http://schemas.microsoft.com/office/drawing/2014/main" id="{957FC4DA-34CD-457E-A66F-7E48F8ECEE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2" name="직사각형 2391">
                    <a:extLst>
                      <a:ext uri="{FF2B5EF4-FFF2-40B4-BE49-F238E27FC236}">
                        <a16:creationId xmlns:a16="http://schemas.microsoft.com/office/drawing/2014/main" id="{92395DC8-7DE5-4A10-891F-2BD6883DDD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3" name="직사각형 2392">
                    <a:extLst>
                      <a:ext uri="{FF2B5EF4-FFF2-40B4-BE49-F238E27FC236}">
                        <a16:creationId xmlns:a16="http://schemas.microsoft.com/office/drawing/2014/main" id="{A908C217-D0DD-44AA-9AE1-2782E64D2E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4" name="직사각형 2393">
                    <a:extLst>
                      <a:ext uri="{FF2B5EF4-FFF2-40B4-BE49-F238E27FC236}">
                        <a16:creationId xmlns:a16="http://schemas.microsoft.com/office/drawing/2014/main" id="{1A981D02-2A1A-47FB-9602-87D4FAF2DE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5" name="직사각형 2394">
                    <a:extLst>
                      <a:ext uri="{FF2B5EF4-FFF2-40B4-BE49-F238E27FC236}">
                        <a16:creationId xmlns:a16="http://schemas.microsoft.com/office/drawing/2014/main" id="{C45CBD6C-0EE9-4896-89FB-4EC061E87B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6" name="직사각형 2395">
                    <a:extLst>
                      <a:ext uri="{FF2B5EF4-FFF2-40B4-BE49-F238E27FC236}">
                        <a16:creationId xmlns:a16="http://schemas.microsoft.com/office/drawing/2014/main" id="{59A9651B-77EC-4150-B2F6-10D4152AED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7" name="직사각형 2396">
                    <a:extLst>
                      <a:ext uri="{FF2B5EF4-FFF2-40B4-BE49-F238E27FC236}">
                        <a16:creationId xmlns:a16="http://schemas.microsoft.com/office/drawing/2014/main" id="{4A77F1EB-0BAA-48F4-BFFE-77F29A8EA3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8" name="직사각형 2397">
                    <a:extLst>
                      <a:ext uri="{FF2B5EF4-FFF2-40B4-BE49-F238E27FC236}">
                        <a16:creationId xmlns:a16="http://schemas.microsoft.com/office/drawing/2014/main" id="{44AEC46B-97CC-4FB9-8591-FC37E0457F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99" name="직사각형 2398">
                    <a:extLst>
                      <a:ext uri="{FF2B5EF4-FFF2-40B4-BE49-F238E27FC236}">
                        <a16:creationId xmlns:a16="http://schemas.microsoft.com/office/drawing/2014/main" id="{5A84C445-8201-4AFB-8ED5-2A897C8B5E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0" name="직사각형 2399">
                    <a:extLst>
                      <a:ext uri="{FF2B5EF4-FFF2-40B4-BE49-F238E27FC236}">
                        <a16:creationId xmlns:a16="http://schemas.microsoft.com/office/drawing/2014/main" id="{245541B1-9D87-4745-964B-A1C8636D47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1" name="직사각형 2400">
                    <a:extLst>
                      <a:ext uri="{FF2B5EF4-FFF2-40B4-BE49-F238E27FC236}">
                        <a16:creationId xmlns:a16="http://schemas.microsoft.com/office/drawing/2014/main" id="{64E16230-D53B-4CB5-99B3-319AF535C2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2" name="직사각형 2401">
                    <a:extLst>
                      <a:ext uri="{FF2B5EF4-FFF2-40B4-BE49-F238E27FC236}">
                        <a16:creationId xmlns:a16="http://schemas.microsoft.com/office/drawing/2014/main" id="{5B60C9E0-1C53-4A3D-A777-E0BBF0AAA8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3" name="직사각형 2402">
                    <a:extLst>
                      <a:ext uri="{FF2B5EF4-FFF2-40B4-BE49-F238E27FC236}">
                        <a16:creationId xmlns:a16="http://schemas.microsoft.com/office/drawing/2014/main" id="{D305B7F7-06C4-467C-AB41-2FF8ABAC3A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4" name="직사각형 2403">
                    <a:extLst>
                      <a:ext uri="{FF2B5EF4-FFF2-40B4-BE49-F238E27FC236}">
                        <a16:creationId xmlns:a16="http://schemas.microsoft.com/office/drawing/2014/main" id="{3536E3F0-578E-48F5-B0AA-EED55538E5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5" name="직사각형 2404">
                    <a:extLst>
                      <a:ext uri="{FF2B5EF4-FFF2-40B4-BE49-F238E27FC236}">
                        <a16:creationId xmlns:a16="http://schemas.microsoft.com/office/drawing/2014/main" id="{FD059683-0B2E-461A-B313-4DB0D9FE4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6" name="직사각형 2405">
                    <a:extLst>
                      <a:ext uri="{FF2B5EF4-FFF2-40B4-BE49-F238E27FC236}">
                        <a16:creationId xmlns:a16="http://schemas.microsoft.com/office/drawing/2014/main" id="{17C01C35-4F95-4A10-9340-E410EF9252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7" name="직사각형 2406">
                    <a:extLst>
                      <a:ext uri="{FF2B5EF4-FFF2-40B4-BE49-F238E27FC236}">
                        <a16:creationId xmlns:a16="http://schemas.microsoft.com/office/drawing/2014/main" id="{5F40AB7A-F7A3-4500-9177-312B9765E2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8" name="직사각형 2407">
                    <a:extLst>
                      <a:ext uri="{FF2B5EF4-FFF2-40B4-BE49-F238E27FC236}">
                        <a16:creationId xmlns:a16="http://schemas.microsoft.com/office/drawing/2014/main" id="{90F58E73-F8CC-4685-9E41-1DAF961C79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09" name="직사각형 2408">
                    <a:extLst>
                      <a:ext uri="{FF2B5EF4-FFF2-40B4-BE49-F238E27FC236}">
                        <a16:creationId xmlns:a16="http://schemas.microsoft.com/office/drawing/2014/main" id="{5E233DDE-0387-4DE3-ACF4-BC145F7A5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0" name="직사각형 2409">
                    <a:extLst>
                      <a:ext uri="{FF2B5EF4-FFF2-40B4-BE49-F238E27FC236}">
                        <a16:creationId xmlns:a16="http://schemas.microsoft.com/office/drawing/2014/main" id="{70378859-82A2-4969-9796-51766C861A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1" name="직사각형 2410">
                    <a:extLst>
                      <a:ext uri="{FF2B5EF4-FFF2-40B4-BE49-F238E27FC236}">
                        <a16:creationId xmlns:a16="http://schemas.microsoft.com/office/drawing/2014/main" id="{C9426C73-6B2F-45A7-ACBD-7FE51AC467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2" name="직사각형 2411">
                    <a:extLst>
                      <a:ext uri="{FF2B5EF4-FFF2-40B4-BE49-F238E27FC236}">
                        <a16:creationId xmlns:a16="http://schemas.microsoft.com/office/drawing/2014/main" id="{F3A53315-592B-4245-9745-77CEDF8FAB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3" name="직사각형 2412">
                    <a:extLst>
                      <a:ext uri="{FF2B5EF4-FFF2-40B4-BE49-F238E27FC236}">
                        <a16:creationId xmlns:a16="http://schemas.microsoft.com/office/drawing/2014/main" id="{C1E324EE-ECAC-4610-95D0-A822F95E78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4" name="직사각형 2413">
                    <a:extLst>
                      <a:ext uri="{FF2B5EF4-FFF2-40B4-BE49-F238E27FC236}">
                        <a16:creationId xmlns:a16="http://schemas.microsoft.com/office/drawing/2014/main" id="{2C84F9EA-32EA-4BAE-9A84-64AEC4C4E9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66" name="그룹 1965">
                  <a:extLst>
                    <a:ext uri="{FF2B5EF4-FFF2-40B4-BE49-F238E27FC236}">
                      <a16:creationId xmlns:a16="http://schemas.microsoft.com/office/drawing/2014/main" id="{6A00F033-5A6D-4BB8-B63F-06924064B856}"/>
                    </a:ext>
                  </a:extLst>
                </p:cNvPr>
                <p:cNvGrpSpPr/>
                <p:nvPr userDrawn="1"/>
              </p:nvGrpSpPr>
              <p:grpSpPr>
                <a:xfrm>
                  <a:off x="0" y="3847285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357" name="슬라이드 번호 개체 틀 16">
                    <a:extLst>
                      <a:ext uri="{FF2B5EF4-FFF2-40B4-BE49-F238E27FC236}">
                        <a16:creationId xmlns:a16="http://schemas.microsoft.com/office/drawing/2014/main" id="{F9CA552A-5A0B-4ACC-9234-D38A177E6266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358" name="직사각형 2357">
                    <a:extLst>
                      <a:ext uri="{FF2B5EF4-FFF2-40B4-BE49-F238E27FC236}">
                        <a16:creationId xmlns:a16="http://schemas.microsoft.com/office/drawing/2014/main" id="{B43F3D3F-C27D-4236-AD75-C71DAD8B7D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9" name="직사각형 2358">
                    <a:extLst>
                      <a:ext uri="{FF2B5EF4-FFF2-40B4-BE49-F238E27FC236}">
                        <a16:creationId xmlns:a16="http://schemas.microsoft.com/office/drawing/2014/main" id="{768996D5-3D2E-44E6-B9A0-F07B9A15E4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0" name="직사각형 2359">
                    <a:extLst>
                      <a:ext uri="{FF2B5EF4-FFF2-40B4-BE49-F238E27FC236}">
                        <a16:creationId xmlns:a16="http://schemas.microsoft.com/office/drawing/2014/main" id="{69F2C783-140E-4232-92FC-97937976D0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1" name="직사각형 2360">
                    <a:extLst>
                      <a:ext uri="{FF2B5EF4-FFF2-40B4-BE49-F238E27FC236}">
                        <a16:creationId xmlns:a16="http://schemas.microsoft.com/office/drawing/2014/main" id="{59BF7249-ED2A-478F-96A9-895FEB7C7D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2" name="직사각형 2361">
                    <a:extLst>
                      <a:ext uri="{FF2B5EF4-FFF2-40B4-BE49-F238E27FC236}">
                        <a16:creationId xmlns:a16="http://schemas.microsoft.com/office/drawing/2014/main" id="{C7722DD6-58BE-4AF9-A7E1-7D61946227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3" name="직사각형 2362">
                    <a:extLst>
                      <a:ext uri="{FF2B5EF4-FFF2-40B4-BE49-F238E27FC236}">
                        <a16:creationId xmlns:a16="http://schemas.microsoft.com/office/drawing/2014/main" id="{E77DE923-4C97-400C-B1A6-F51D5B78C5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4" name="직사각형 2363">
                    <a:extLst>
                      <a:ext uri="{FF2B5EF4-FFF2-40B4-BE49-F238E27FC236}">
                        <a16:creationId xmlns:a16="http://schemas.microsoft.com/office/drawing/2014/main" id="{2718C48E-8824-4FA6-8065-9E4F4F07F7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5" name="직사각형 2364">
                    <a:extLst>
                      <a:ext uri="{FF2B5EF4-FFF2-40B4-BE49-F238E27FC236}">
                        <a16:creationId xmlns:a16="http://schemas.microsoft.com/office/drawing/2014/main" id="{995BFA63-44C7-4CC0-BC3C-1DA901A7143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6" name="직사각형 2365">
                    <a:extLst>
                      <a:ext uri="{FF2B5EF4-FFF2-40B4-BE49-F238E27FC236}">
                        <a16:creationId xmlns:a16="http://schemas.microsoft.com/office/drawing/2014/main" id="{7B6D0F78-5087-4B65-AD9C-2D907943C7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7" name="직사각형 2366">
                    <a:extLst>
                      <a:ext uri="{FF2B5EF4-FFF2-40B4-BE49-F238E27FC236}">
                        <a16:creationId xmlns:a16="http://schemas.microsoft.com/office/drawing/2014/main" id="{5AAC860F-F7E5-411B-B52B-3283FB1112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8" name="직사각형 2367">
                    <a:extLst>
                      <a:ext uri="{FF2B5EF4-FFF2-40B4-BE49-F238E27FC236}">
                        <a16:creationId xmlns:a16="http://schemas.microsoft.com/office/drawing/2014/main" id="{7DDE4167-28BD-4B62-A48D-14207A0418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69" name="직사각형 2368">
                    <a:extLst>
                      <a:ext uri="{FF2B5EF4-FFF2-40B4-BE49-F238E27FC236}">
                        <a16:creationId xmlns:a16="http://schemas.microsoft.com/office/drawing/2014/main" id="{BE866692-E83D-4B6B-9D4B-F07D66D54E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0" name="직사각형 2369">
                    <a:extLst>
                      <a:ext uri="{FF2B5EF4-FFF2-40B4-BE49-F238E27FC236}">
                        <a16:creationId xmlns:a16="http://schemas.microsoft.com/office/drawing/2014/main" id="{6CBD8B48-5772-4947-BD95-48B81CE620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1" name="직사각형 2370">
                    <a:extLst>
                      <a:ext uri="{FF2B5EF4-FFF2-40B4-BE49-F238E27FC236}">
                        <a16:creationId xmlns:a16="http://schemas.microsoft.com/office/drawing/2014/main" id="{C994B574-F9E8-460D-8B9C-6589CB6CA9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2" name="직사각형 2371">
                    <a:extLst>
                      <a:ext uri="{FF2B5EF4-FFF2-40B4-BE49-F238E27FC236}">
                        <a16:creationId xmlns:a16="http://schemas.microsoft.com/office/drawing/2014/main" id="{3C004D7A-BDD7-42A8-B007-9407175190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3" name="직사각형 2372">
                    <a:extLst>
                      <a:ext uri="{FF2B5EF4-FFF2-40B4-BE49-F238E27FC236}">
                        <a16:creationId xmlns:a16="http://schemas.microsoft.com/office/drawing/2014/main" id="{B7A382B7-A352-4CCC-8E21-67670024139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4" name="직사각형 2373">
                    <a:extLst>
                      <a:ext uri="{FF2B5EF4-FFF2-40B4-BE49-F238E27FC236}">
                        <a16:creationId xmlns:a16="http://schemas.microsoft.com/office/drawing/2014/main" id="{75349941-77E2-4112-B541-57D734F2F0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5" name="직사각형 2374">
                    <a:extLst>
                      <a:ext uri="{FF2B5EF4-FFF2-40B4-BE49-F238E27FC236}">
                        <a16:creationId xmlns:a16="http://schemas.microsoft.com/office/drawing/2014/main" id="{A7A8C7D9-5FDE-4F15-93B0-03694B6E99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6" name="직사각형 2375">
                    <a:extLst>
                      <a:ext uri="{FF2B5EF4-FFF2-40B4-BE49-F238E27FC236}">
                        <a16:creationId xmlns:a16="http://schemas.microsoft.com/office/drawing/2014/main" id="{06859EA5-BA47-48AE-A62A-0E644C80C7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7" name="직사각형 2376">
                    <a:extLst>
                      <a:ext uri="{FF2B5EF4-FFF2-40B4-BE49-F238E27FC236}">
                        <a16:creationId xmlns:a16="http://schemas.microsoft.com/office/drawing/2014/main" id="{9D2BF8C8-B2A2-4A1C-B3DC-DAE08B334E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8" name="직사각형 2377">
                    <a:extLst>
                      <a:ext uri="{FF2B5EF4-FFF2-40B4-BE49-F238E27FC236}">
                        <a16:creationId xmlns:a16="http://schemas.microsoft.com/office/drawing/2014/main" id="{3A0ECB1B-BD9F-4158-A0E7-E7893B5467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79" name="직사각형 2378">
                    <a:extLst>
                      <a:ext uri="{FF2B5EF4-FFF2-40B4-BE49-F238E27FC236}">
                        <a16:creationId xmlns:a16="http://schemas.microsoft.com/office/drawing/2014/main" id="{9338420F-8D20-4BEC-A0F6-1376594BFD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0" name="직사각형 2379">
                    <a:extLst>
                      <a:ext uri="{FF2B5EF4-FFF2-40B4-BE49-F238E27FC236}">
                        <a16:creationId xmlns:a16="http://schemas.microsoft.com/office/drawing/2014/main" id="{3949B8EF-35F1-4F33-9152-7E1D6BFE6C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1" name="직사각형 2380">
                    <a:extLst>
                      <a:ext uri="{FF2B5EF4-FFF2-40B4-BE49-F238E27FC236}">
                        <a16:creationId xmlns:a16="http://schemas.microsoft.com/office/drawing/2014/main" id="{F62098F2-A7BC-49AF-B74D-D7C9F3B6FC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2" name="직사각형 2381">
                    <a:extLst>
                      <a:ext uri="{FF2B5EF4-FFF2-40B4-BE49-F238E27FC236}">
                        <a16:creationId xmlns:a16="http://schemas.microsoft.com/office/drawing/2014/main" id="{56905D80-113C-4830-8B80-B4EC2F63AE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3" name="직사각형 2382">
                    <a:extLst>
                      <a:ext uri="{FF2B5EF4-FFF2-40B4-BE49-F238E27FC236}">
                        <a16:creationId xmlns:a16="http://schemas.microsoft.com/office/drawing/2014/main" id="{7183ACC3-433D-404F-9D1E-E7AA140935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4" name="직사각형 2383">
                    <a:extLst>
                      <a:ext uri="{FF2B5EF4-FFF2-40B4-BE49-F238E27FC236}">
                        <a16:creationId xmlns:a16="http://schemas.microsoft.com/office/drawing/2014/main" id="{3B777AC8-B1B6-4456-AA05-3A1ABF1386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85" name="직사각형 2384">
                    <a:extLst>
                      <a:ext uri="{FF2B5EF4-FFF2-40B4-BE49-F238E27FC236}">
                        <a16:creationId xmlns:a16="http://schemas.microsoft.com/office/drawing/2014/main" id="{6C7E10A5-F5F0-4A07-AFF8-B5171F4FD1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67" name="그룹 1966">
                  <a:extLst>
                    <a:ext uri="{FF2B5EF4-FFF2-40B4-BE49-F238E27FC236}">
                      <a16:creationId xmlns:a16="http://schemas.microsoft.com/office/drawing/2014/main" id="{819E6D07-73C8-4585-9F16-E8EC11ACB357}"/>
                    </a:ext>
                  </a:extLst>
                </p:cNvPr>
                <p:cNvGrpSpPr/>
                <p:nvPr userDrawn="1"/>
              </p:nvGrpSpPr>
              <p:grpSpPr>
                <a:xfrm>
                  <a:off x="0" y="433439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328" name="슬라이드 번호 개체 틀 16">
                    <a:extLst>
                      <a:ext uri="{FF2B5EF4-FFF2-40B4-BE49-F238E27FC236}">
                        <a16:creationId xmlns:a16="http://schemas.microsoft.com/office/drawing/2014/main" id="{8109EB08-7926-4AE9-BA8D-05DFC2DB3882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329" name="직사각형 2328">
                    <a:extLst>
                      <a:ext uri="{FF2B5EF4-FFF2-40B4-BE49-F238E27FC236}">
                        <a16:creationId xmlns:a16="http://schemas.microsoft.com/office/drawing/2014/main" id="{2BFBE549-B952-4C52-8E99-C03F61ADDA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0" name="직사각형 2329">
                    <a:extLst>
                      <a:ext uri="{FF2B5EF4-FFF2-40B4-BE49-F238E27FC236}">
                        <a16:creationId xmlns:a16="http://schemas.microsoft.com/office/drawing/2014/main" id="{08051A77-D803-46BB-92C3-F85A6F559B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1" name="직사각형 2330">
                    <a:extLst>
                      <a:ext uri="{FF2B5EF4-FFF2-40B4-BE49-F238E27FC236}">
                        <a16:creationId xmlns:a16="http://schemas.microsoft.com/office/drawing/2014/main" id="{2C0E5EEC-4DDB-4412-80D0-F61FE54977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2" name="직사각형 2331">
                    <a:extLst>
                      <a:ext uri="{FF2B5EF4-FFF2-40B4-BE49-F238E27FC236}">
                        <a16:creationId xmlns:a16="http://schemas.microsoft.com/office/drawing/2014/main" id="{9BE02650-24DE-485C-91DA-E42A470B10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3" name="직사각형 2332">
                    <a:extLst>
                      <a:ext uri="{FF2B5EF4-FFF2-40B4-BE49-F238E27FC236}">
                        <a16:creationId xmlns:a16="http://schemas.microsoft.com/office/drawing/2014/main" id="{6E928837-9B39-42CF-B3BA-FC4FD1FB57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4" name="직사각형 2333">
                    <a:extLst>
                      <a:ext uri="{FF2B5EF4-FFF2-40B4-BE49-F238E27FC236}">
                        <a16:creationId xmlns:a16="http://schemas.microsoft.com/office/drawing/2014/main" id="{60FCE192-1CBF-49AB-897A-B7DDF73257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5" name="직사각형 2334">
                    <a:extLst>
                      <a:ext uri="{FF2B5EF4-FFF2-40B4-BE49-F238E27FC236}">
                        <a16:creationId xmlns:a16="http://schemas.microsoft.com/office/drawing/2014/main" id="{96EC2386-65D9-4073-9A46-1C3E113373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6" name="직사각형 2335">
                    <a:extLst>
                      <a:ext uri="{FF2B5EF4-FFF2-40B4-BE49-F238E27FC236}">
                        <a16:creationId xmlns:a16="http://schemas.microsoft.com/office/drawing/2014/main" id="{DE35C704-638B-4727-B842-7D9444B314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7" name="직사각형 2336">
                    <a:extLst>
                      <a:ext uri="{FF2B5EF4-FFF2-40B4-BE49-F238E27FC236}">
                        <a16:creationId xmlns:a16="http://schemas.microsoft.com/office/drawing/2014/main" id="{47A4D488-0011-45C4-ABA4-CAD4FCEE4AC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8" name="직사각형 2337">
                    <a:extLst>
                      <a:ext uri="{FF2B5EF4-FFF2-40B4-BE49-F238E27FC236}">
                        <a16:creationId xmlns:a16="http://schemas.microsoft.com/office/drawing/2014/main" id="{E2A0857E-1A3B-4482-B115-F111FF35A7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39" name="직사각형 2338">
                    <a:extLst>
                      <a:ext uri="{FF2B5EF4-FFF2-40B4-BE49-F238E27FC236}">
                        <a16:creationId xmlns:a16="http://schemas.microsoft.com/office/drawing/2014/main" id="{2A15D570-7967-425F-B148-8C98ADFCF9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0" name="직사각형 2339">
                    <a:extLst>
                      <a:ext uri="{FF2B5EF4-FFF2-40B4-BE49-F238E27FC236}">
                        <a16:creationId xmlns:a16="http://schemas.microsoft.com/office/drawing/2014/main" id="{456D98F2-7945-47C4-BAF4-FD95976262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1" name="직사각형 2340">
                    <a:extLst>
                      <a:ext uri="{FF2B5EF4-FFF2-40B4-BE49-F238E27FC236}">
                        <a16:creationId xmlns:a16="http://schemas.microsoft.com/office/drawing/2014/main" id="{5F5AC7D7-9319-42D6-BE0D-38C8064161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2" name="직사각형 2341">
                    <a:extLst>
                      <a:ext uri="{FF2B5EF4-FFF2-40B4-BE49-F238E27FC236}">
                        <a16:creationId xmlns:a16="http://schemas.microsoft.com/office/drawing/2014/main" id="{E439A7D7-E72C-477B-A40B-79C4BC1A0B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3" name="직사각형 2342">
                    <a:extLst>
                      <a:ext uri="{FF2B5EF4-FFF2-40B4-BE49-F238E27FC236}">
                        <a16:creationId xmlns:a16="http://schemas.microsoft.com/office/drawing/2014/main" id="{37EB60C5-CED9-4BA6-AAD7-2914ED07B4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4" name="직사각형 2343">
                    <a:extLst>
                      <a:ext uri="{FF2B5EF4-FFF2-40B4-BE49-F238E27FC236}">
                        <a16:creationId xmlns:a16="http://schemas.microsoft.com/office/drawing/2014/main" id="{1BE00F6D-601B-435D-BA7C-C3FA66CE2E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5" name="직사각형 2344">
                    <a:extLst>
                      <a:ext uri="{FF2B5EF4-FFF2-40B4-BE49-F238E27FC236}">
                        <a16:creationId xmlns:a16="http://schemas.microsoft.com/office/drawing/2014/main" id="{C41CB82A-6F46-490B-BEE8-A473C2407C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6" name="직사각형 2345">
                    <a:extLst>
                      <a:ext uri="{FF2B5EF4-FFF2-40B4-BE49-F238E27FC236}">
                        <a16:creationId xmlns:a16="http://schemas.microsoft.com/office/drawing/2014/main" id="{75B7CF8A-02E7-42C1-92E5-C2DA808CE0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7" name="직사각형 2346">
                    <a:extLst>
                      <a:ext uri="{FF2B5EF4-FFF2-40B4-BE49-F238E27FC236}">
                        <a16:creationId xmlns:a16="http://schemas.microsoft.com/office/drawing/2014/main" id="{CF936AD2-10AB-4F9A-B458-9667A81770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8" name="직사각형 2347">
                    <a:extLst>
                      <a:ext uri="{FF2B5EF4-FFF2-40B4-BE49-F238E27FC236}">
                        <a16:creationId xmlns:a16="http://schemas.microsoft.com/office/drawing/2014/main" id="{F4EA23FB-BEE2-40E5-836B-147123C0A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49" name="직사각형 2348">
                    <a:extLst>
                      <a:ext uri="{FF2B5EF4-FFF2-40B4-BE49-F238E27FC236}">
                        <a16:creationId xmlns:a16="http://schemas.microsoft.com/office/drawing/2014/main" id="{82073158-6DCE-42A9-992E-94A02DDFA3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0" name="직사각형 2349">
                    <a:extLst>
                      <a:ext uri="{FF2B5EF4-FFF2-40B4-BE49-F238E27FC236}">
                        <a16:creationId xmlns:a16="http://schemas.microsoft.com/office/drawing/2014/main" id="{FD2FE807-154C-4208-B1A5-31EBD9B81B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1" name="직사각형 2350">
                    <a:extLst>
                      <a:ext uri="{FF2B5EF4-FFF2-40B4-BE49-F238E27FC236}">
                        <a16:creationId xmlns:a16="http://schemas.microsoft.com/office/drawing/2014/main" id="{CE35A556-FF64-43A8-961F-DE93C74113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2" name="직사각형 2351">
                    <a:extLst>
                      <a:ext uri="{FF2B5EF4-FFF2-40B4-BE49-F238E27FC236}">
                        <a16:creationId xmlns:a16="http://schemas.microsoft.com/office/drawing/2014/main" id="{8865E0A0-9DFA-479D-922A-7209921634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3" name="직사각형 2352">
                    <a:extLst>
                      <a:ext uri="{FF2B5EF4-FFF2-40B4-BE49-F238E27FC236}">
                        <a16:creationId xmlns:a16="http://schemas.microsoft.com/office/drawing/2014/main" id="{1B2BAA6D-D6A3-4B51-B851-4EEB719B32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4" name="직사각형 2353">
                    <a:extLst>
                      <a:ext uri="{FF2B5EF4-FFF2-40B4-BE49-F238E27FC236}">
                        <a16:creationId xmlns:a16="http://schemas.microsoft.com/office/drawing/2014/main" id="{AD0695BA-5481-4546-AE4F-F2D88D9D18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5" name="직사각형 2354">
                    <a:extLst>
                      <a:ext uri="{FF2B5EF4-FFF2-40B4-BE49-F238E27FC236}">
                        <a16:creationId xmlns:a16="http://schemas.microsoft.com/office/drawing/2014/main" id="{11E3D70C-2931-4534-888D-DA296C85E2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56" name="직사각형 2355">
                    <a:extLst>
                      <a:ext uri="{FF2B5EF4-FFF2-40B4-BE49-F238E27FC236}">
                        <a16:creationId xmlns:a16="http://schemas.microsoft.com/office/drawing/2014/main" id="{0990FDDB-FA19-46F3-86C1-53601075D8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68" name="그룹 1967">
                  <a:extLst>
                    <a:ext uri="{FF2B5EF4-FFF2-40B4-BE49-F238E27FC236}">
                      <a16:creationId xmlns:a16="http://schemas.microsoft.com/office/drawing/2014/main" id="{C3E16DAF-F533-45F1-860B-95080212EF4E}"/>
                    </a:ext>
                  </a:extLst>
                </p:cNvPr>
                <p:cNvGrpSpPr/>
                <p:nvPr userDrawn="1"/>
              </p:nvGrpSpPr>
              <p:grpSpPr>
                <a:xfrm>
                  <a:off x="0" y="4778776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299" name="슬라이드 번호 개체 틀 16">
                    <a:extLst>
                      <a:ext uri="{FF2B5EF4-FFF2-40B4-BE49-F238E27FC236}">
                        <a16:creationId xmlns:a16="http://schemas.microsoft.com/office/drawing/2014/main" id="{32EB21D3-8FBF-4231-9F98-76D65C77E18E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300" name="직사각형 2299">
                    <a:extLst>
                      <a:ext uri="{FF2B5EF4-FFF2-40B4-BE49-F238E27FC236}">
                        <a16:creationId xmlns:a16="http://schemas.microsoft.com/office/drawing/2014/main" id="{0426D389-ED10-4C9E-920F-5D7F77F735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1" name="직사각형 2300">
                    <a:extLst>
                      <a:ext uri="{FF2B5EF4-FFF2-40B4-BE49-F238E27FC236}">
                        <a16:creationId xmlns:a16="http://schemas.microsoft.com/office/drawing/2014/main" id="{CB13DB6A-5BD8-49D4-88FB-E43B6C54BC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2" name="직사각형 2301">
                    <a:extLst>
                      <a:ext uri="{FF2B5EF4-FFF2-40B4-BE49-F238E27FC236}">
                        <a16:creationId xmlns:a16="http://schemas.microsoft.com/office/drawing/2014/main" id="{901488D9-D5E4-4986-8F01-EA759C8C01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3" name="직사각형 2302">
                    <a:extLst>
                      <a:ext uri="{FF2B5EF4-FFF2-40B4-BE49-F238E27FC236}">
                        <a16:creationId xmlns:a16="http://schemas.microsoft.com/office/drawing/2014/main" id="{81EF430D-5762-45EB-A7A7-E0D178C355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4" name="직사각형 2303">
                    <a:extLst>
                      <a:ext uri="{FF2B5EF4-FFF2-40B4-BE49-F238E27FC236}">
                        <a16:creationId xmlns:a16="http://schemas.microsoft.com/office/drawing/2014/main" id="{B7B1B4F8-1843-4CD7-BD34-56C12ADD60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5" name="직사각형 2304">
                    <a:extLst>
                      <a:ext uri="{FF2B5EF4-FFF2-40B4-BE49-F238E27FC236}">
                        <a16:creationId xmlns:a16="http://schemas.microsoft.com/office/drawing/2014/main" id="{49111051-761E-41A1-9E63-D2397B51F8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6" name="직사각형 2305">
                    <a:extLst>
                      <a:ext uri="{FF2B5EF4-FFF2-40B4-BE49-F238E27FC236}">
                        <a16:creationId xmlns:a16="http://schemas.microsoft.com/office/drawing/2014/main" id="{C2081B45-C358-4717-AE1C-3FDE45723B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7" name="직사각형 2306">
                    <a:extLst>
                      <a:ext uri="{FF2B5EF4-FFF2-40B4-BE49-F238E27FC236}">
                        <a16:creationId xmlns:a16="http://schemas.microsoft.com/office/drawing/2014/main" id="{1ADF645E-A236-4CEB-940C-6FDE3A6589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8" name="직사각형 2307">
                    <a:extLst>
                      <a:ext uri="{FF2B5EF4-FFF2-40B4-BE49-F238E27FC236}">
                        <a16:creationId xmlns:a16="http://schemas.microsoft.com/office/drawing/2014/main" id="{A7063028-E8E8-42E8-AC99-47385D9B5B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09" name="직사각형 2308">
                    <a:extLst>
                      <a:ext uri="{FF2B5EF4-FFF2-40B4-BE49-F238E27FC236}">
                        <a16:creationId xmlns:a16="http://schemas.microsoft.com/office/drawing/2014/main" id="{F687C601-31CF-4A2E-BD63-2187EA690B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0" name="직사각형 2309">
                    <a:extLst>
                      <a:ext uri="{FF2B5EF4-FFF2-40B4-BE49-F238E27FC236}">
                        <a16:creationId xmlns:a16="http://schemas.microsoft.com/office/drawing/2014/main" id="{E515EE02-9379-457A-8DB0-A931521E95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1" name="직사각형 2310">
                    <a:extLst>
                      <a:ext uri="{FF2B5EF4-FFF2-40B4-BE49-F238E27FC236}">
                        <a16:creationId xmlns:a16="http://schemas.microsoft.com/office/drawing/2014/main" id="{FC732A5A-DEC8-4256-A45B-6E253E6A6C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2" name="직사각형 2311">
                    <a:extLst>
                      <a:ext uri="{FF2B5EF4-FFF2-40B4-BE49-F238E27FC236}">
                        <a16:creationId xmlns:a16="http://schemas.microsoft.com/office/drawing/2014/main" id="{ADE91248-AFAB-4C0B-A3CC-43D3C2280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3" name="직사각형 2312">
                    <a:extLst>
                      <a:ext uri="{FF2B5EF4-FFF2-40B4-BE49-F238E27FC236}">
                        <a16:creationId xmlns:a16="http://schemas.microsoft.com/office/drawing/2014/main" id="{D1AC08A8-1165-40A8-A1D8-FA4BD90059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4" name="직사각형 2313">
                    <a:extLst>
                      <a:ext uri="{FF2B5EF4-FFF2-40B4-BE49-F238E27FC236}">
                        <a16:creationId xmlns:a16="http://schemas.microsoft.com/office/drawing/2014/main" id="{9597D9EF-F853-4975-A16F-0A3425715F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5" name="직사각형 2314">
                    <a:extLst>
                      <a:ext uri="{FF2B5EF4-FFF2-40B4-BE49-F238E27FC236}">
                        <a16:creationId xmlns:a16="http://schemas.microsoft.com/office/drawing/2014/main" id="{BD33C66F-1738-40A3-8C45-F16B907C208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6" name="직사각형 2315">
                    <a:extLst>
                      <a:ext uri="{FF2B5EF4-FFF2-40B4-BE49-F238E27FC236}">
                        <a16:creationId xmlns:a16="http://schemas.microsoft.com/office/drawing/2014/main" id="{156A89F1-FCFE-47E5-AADE-9848AE3E3F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7" name="직사각형 2316">
                    <a:extLst>
                      <a:ext uri="{FF2B5EF4-FFF2-40B4-BE49-F238E27FC236}">
                        <a16:creationId xmlns:a16="http://schemas.microsoft.com/office/drawing/2014/main" id="{6AF76CF5-4C6A-4814-8C45-9759A741A8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8" name="직사각형 2317">
                    <a:extLst>
                      <a:ext uri="{FF2B5EF4-FFF2-40B4-BE49-F238E27FC236}">
                        <a16:creationId xmlns:a16="http://schemas.microsoft.com/office/drawing/2014/main" id="{60A93A38-D28C-451D-90EC-8129CBC371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19" name="직사각형 2318">
                    <a:extLst>
                      <a:ext uri="{FF2B5EF4-FFF2-40B4-BE49-F238E27FC236}">
                        <a16:creationId xmlns:a16="http://schemas.microsoft.com/office/drawing/2014/main" id="{A624685E-B60E-45B7-966A-58524E7D70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20" name="직사각형 2319">
                    <a:extLst>
                      <a:ext uri="{FF2B5EF4-FFF2-40B4-BE49-F238E27FC236}">
                        <a16:creationId xmlns:a16="http://schemas.microsoft.com/office/drawing/2014/main" id="{F6EFECDE-66CC-4C07-B3C8-F4A4117FEF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21" name="직사각형 2320">
                    <a:extLst>
                      <a:ext uri="{FF2B5EF4-FFF2-40B4-BE49-F238E27FC236}">
                        <a16:creationId xmlns:a16="http://schemas.microsoft.com/office/drawing/2014/main" id="{50FFCC3F-274D-4447-9F3D-91883D1656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22" name="직사각형 2321">
                    <a:extLst>
                      <a:ext uri="{FF2B5EF4-FFF2-40B4-BE49-F238E27FC236}">
                        <a16:creationId xmlns:a16="http://schemas.microsoft.com/office/drawing/2014/main" id="{4B6D8275-2F5F-4DD5-85A0-753EE2C230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23" name="직사각형 2322">
                    <a:extLst>
                      <a:ext uri="{FF2B5EF4-FFF2-40B4-BE49-F238E27FC236}">
                        <a16:creationId xmlns:a16="http://schemas.microsoft.com/office/drawing/2014/main" id="{F014B225-F7EF-47F1-AD7D-2B54CF53CE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24" name="직사각형 2323">
                    <a:extLst>
                      <a:ext uri="{FF2B5EF4-FFF2-40B4-BE49-F238E27FC236}">
                        <a16:creationId xmlns:a16="http://schemas.microsoft.com/office/drawing/2014/main" id="{91BE8C52-D0B0-4167-9B7B-0612393775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25" name="직사각형 2324">
                    <a:extLst>
                      <a:ext uri="{FF2B5EF4-FFF2-40B4-BE49-F238E27FC236}">
                        <a16:creationId xmlns:a16="http://schemas.microsoft.com/office/drawing/2014/main" id="{25DCF62E-2708-46F7-8499-0F261610AF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26" name="직사각형 2325">
                    <a:extLst>
                      <a:ext uri="{FF2B5EF4-FFF2-40B4-BE49-F238E27FC236}">
                        <a16:creationId xmlns:a16="http://schemas.microsoft.com/office/drawing/2014/main" id="{09629A94-D72E-4ED2-AF98-2EE4392F85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27" name="직사각형 2326">
                    <a:extLst>
                      <a:ext uri="{FF2B5EF4-FFF2-40B4-BE49-F238E27FC236}">
                        <a16:creationId xmlns:a16="http://schemas.microsoft.com/office/drawing/2014/main" id="{DA0970D6-463C-477D-93C6-93D352F68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69" name="그룹 1968">
                  <a:extLst>
                    <a:ext uri="{FF2B5EF4-FFF2-40B4-BE49-F238E27FC236}">
                      <a16:creationId xmlns:a16="http://schemas.microsoft.com/office/drawing/2014/main" id="{63534BE2-6227-43DB-9801-BD0BE14ADCA2}"/>
                    </a:ext>
                  </a:extLst>
                </p:cNvPr>
                <p:cNvGrpSpPr/>
                <p:nvPr userDrawn="1"/>
              </p:nvGrpSpPr>
              <p:grpSpPr>
                <a:xfrm>
                  <a:off x="0" y="526588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270" name="슬라이드 번호 개체 틀 16">
                    <a:extLst>
                      <a:ext uri="{FF2B5EF4-FFF2-40B4-BE49-F238E27FC236}">
                        <a16:creationId xmlns:a16="http://schemas.microsoft.com/office/drawing/2014/main" id="{6432D45A-AFAF-4BB4-AA1B-7CA1DFB31ED0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271" name="직사각형 2270">
                    <a:extLst>
                      <a:ext uri="{FF2B5EF4-FFF2-40B4-BE49-F238E27FC236}">
                        <a16:creationId xmlns:a16="http://schemas.microsoft.com/office/drawing/2014/main" id="{44356D44-61D5-44ED-BE1F-AC30C5B6FB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72" name="직사각형 2271">
                    <a:extLst>
                      <a:ext uri="{FF2B5EF4-FFF2-40B4-BE49-F238E27FC236}">
                        <a16:creationId xmlns:a16="http://schemas.microsoft.com/office/drawing/2014/main" id="{354D0A25-C3F4-4798-940D-E6D0239D39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73" name="직사각형 2272">
                    <a:extLst>
                      <a:ext uri="{FF2B5EF4-FFF2-40B4-BE49-F238E27FC236}">
                        <a16:creationId xmlns:a16="http://schemas.microsoft.com/office/drawing/2014/main" id="{638BAC93-9DA5-4BD7-8031-D7C46AC696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74" name="직사각형 2273">
                    <a:extLst>
                      <a:ext uri="{FF2B5EF4-FFF2-40B4-BE49-F238E27FC236}">
                        <a16:creationId xmlns:a16="http://schemas.microsoft.com/office/drawing/2014/main" id="{337F63DC-CBBE-41CE-A297-86268363FE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75" name="직사각형 2274">
                    <a:extLst>
                      <a:ext uri="{FF2B5EF4-FFF2-40B4-BE49-F238E27FC236}">
                        <a16:creationId xmlns:a16="http://schemas.microsoft.com/office/drawing/2014/main" id="{47DD86FC-E4DD-4008-AD6B-6070B94E2F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76" name="직사각형 2275">
                    <a:extLst>
                      <a:ext uri="{FF2B5EF4-FFF2-40B4-BE49-F238E27FC236}">
                        <a16:creationId xmlns:a16="http://schemas.microsoft.com/office/drawing/2014/main" id="{7A7E46AE-50CA-42EF-9C8C-883701D8C6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77" name="직사각형 2276">
                    <a:extLst>
                      <a:ext uri="{FF2B5EF4-FFF2-40B4-BE49-F238E27FC236}">
                        <a16:creationId xmlns:a16="http://schemas.microsoft.com/office/drawing/2014/main" id="{1AABB149-679B-4DD3-A609-9F81D74B06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78" name="직사각형 2277">
                    <a:extLst>
                      <a:ext uri="{FF2B5EF4-FFF2-40B4-BE49-F238E27FC236}">
                        <a16:creationId xmlns:a16="http://schemas.microsoft.com/office/drawing/2014/main" id="{5AB33AB6-1F8E-477E-A82E-FAB1D0F90F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79" name="직사각형 2278">
                    <a:extLst>
                      <a:ext uri="{FF2B5EF4-FFF2-40B4-BE49-F238E27FC236}">
                        <a16:creationId xmlns:a16="http://schemas.microsoft.com/office/drawing/2014/main" id="{C8649C0D-6BB5-4B6D-8672-8FB57AEF4A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0" name="직사각형 2279">
                    <a:extLst>
                      <a:ext uri="{FF2B5EF4-FFF2-40B4-BE49-F238E27FC236}">
                        <a16:creationId xmlns:a16="http://schemas.microsoft.com/office/drawing/2014/main" id="{B12CE230-1EFB-4F46-BC30-0D7A7C0D3E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1" name="직사각형 2280">
                    <a:extLst>
                      <a:ext uri="{FF2B5EF4-FFF2-40B4-BE49-F238E27FC236}">
                        <a16:creationId xmlns:a16="http://schemas.microsoft.com/office/drawing/2014/main" id="{F1464FB2-48E0-4996-BB73-1697E163F42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2" name="직사각형 2281">
                    <a:extLst>
                      <a:ext uri="{FF2B5EF4-FFF2-40B4-BE49-F238E27FC236}">
                        <a16:creationId xmlns:a16="http://schemas.microsoft.com/office/drawing/2014/main" id="{1EB0666A-4265-4D23-B0C8-8C8ED03FE9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3" name="직사각형 2282">
                    <a:extLst>
                      <a:ext uri="{FF2B5EF4-FFF2-40B4-BE49-F238E27FC236}">
                        <a16:creationId xmlns:a16="http://schemas.microsoft.com/office/drawing/2014/main" id="{013D0471-9461-4055-A68C-3C9458A7B6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4" name="직사각형 2283">
                    <a:extLst>
                      <a:ext uri="{FF2B5EF4-FFF2-40B4-BE49-F238E27FC236}">
                        <a16:creationId xmlns:a16="http://schemas.microsoft.com/office/drawing/2014/main" id="{193B99C3-4CAC-4B8B-9442-C3FAF3B26A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5" name="직사각형 2284">
                    <a:extLst>
                      <a:ext uri="{FF2B5EF4-FFF2-40B4-BE49-F238E27FC236}">
                        <a16:creationId xmlns:a16="http://schemas.microsoft.com/office/drawing/2014/main" id="{0A3C1E1F-124C-4267-9AF4-068E53ACF1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6" name="직사각형 2285">
                    <a:extLst>
                      <a:ext uri="{FF2B5EF4-FFF2-40B4-BE49-F238E27FC236}">
                        <a16:creationId xmlns:a16="http://schemas.microsoft.com/office/drawing/2014/main" id="{2C4F9CDB-8D1F-4D36-9860-DC1AD5B3FC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7" name="직사각형 2286">
                    <a:extLst>
                      <a:ext uri="{FF2B5EF4-FFF2-40B4-BE49-F238E27FC236}">
                        <a16:creationId xmlns:a16="http://schemas.microsoft.com/office/drawing/2014/main" id="{8D7D227D-FAA4-4A45-94A0-BCF0642CCF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8" name="직사각형 2287">
                    <a:extLst>
                      <a:ext uri="{FF2B5EF4-FFF2-40B4-BE49-F238E27FC236}">
                        <a16:creationId xmlns:a16="http://schemas.microsoft.com/office/drawing/2014/main" id="{8571D17C-2EA2-41C8-B64E-215ABA761E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89" name="직사각형 2288">
                    <a:extLst>
                      <a:ext uri="{FF2B5EF4-FFF2-40B4-BE49-F238E27FC236}">
                        <a16:creationId xmlns:a16="http://schemas.microsoft.com/office/drawing/2014/main" id="{86042662-4F28-4A20-8809-2AFD7A7168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0" name="직사각형 2289">
                    <a:extLst>
                      <a:ext uri="{FF2B5EF4-FFF2-40B4-BE49-F238E27FC236}">
                        <a16:creationId xmlns:a16="http://schemas.microsoft.com/office/drawing/2014/main" id="{C8379E31-3F66-4EEF-9F50-28613F8250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1" name="직사각형 2290">
                    <a:extLst>
                      <a:ext uri="{FF2B5EF4-FFF2-40B4-BE49-F238E27FC236}">
                        <a16:creationId xmlns:a16="http://schemas.microsoft.com/office/drawing/2014/main" id="{FAC81E1C-4566-447D-B2AE-8044C732CF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2" name="직사각형 2291">
                    <a:extLst>
                      <a:ext uri="{FF2B5EF4-FFF2-40B4-BE49-F238E27FC236}">
                        <a16:creationId xmlns:a16="http://schemas.microsoft.com/office/drawing/2014/main" id="{FB5A8551-6F92-43E6-BBFC-E96445A7DE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3" name="직사각형 2292">
                    <a:extLst>
                      <a:ext uri="{FF2B5EF4-FFF2-40B4-BE49-F238E27FC236}">
                        <a16:creationId xmlns:a16="http://schemas.microsoft.com/office/drawing/2014/main" id="{C9FE6A47-9665-4FBF-8578-F5803989D2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4" name="직사각형 2293">
                    <a:extLst>
                      <a:ext uri="{FF2B5EF4-FFF2-40B4-BE49-F238E27FC236}">
                        <a16:creationId xmlns:a16="http://schemas.microsoft.com/office/drawing/2014/main" id="{447D4D1B-C428-44DA-9E38-249E995C14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5" name="직사각형 2294">
                    <a:extLst>
                      <a:ext uri="{FF2B5EF4-FFF2-40B4-BE49-F238E27FC236}">
                        <a16:creationId xmlns:a16="http://schemas.microsoft.com/office/drawing/2014/main" id="{9570FD0D-872E-4938-925F-27D95ADFD0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6" name="직사각형 2295">
                    <a:extLst>
                      <a:ext uri="{FF2B5EF4-FFF2-40B4-BE49-F238E27FC236}">
                        <a16:creationId xmlns:a16="http://schemas.microsoft.com/office/drawing/2014/main" id="{45E17B20-C496-45A4-8520-D00D0FAA69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7" name="직사각형 2296">
                    <a:extLst>
                      <a:ext uri="{FF2B5EF4-FFF2-40B4-BE49-F238E27FC236}">
                        <a16:creationId xmlns:a16="http://schemas.microsoft.com/office/drawing/2014/main" id="{E426B5FC-8671-4AAB-B37C-9505DA0B7BD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98" name="직사각형 2297">
                    <a:extLst>
                      <a:ext uri="{FF2B5EF4-FFF2-40B4-BE49-F238E27FC236}">
                        <a16:creationId xmlns:a16="http://schemas.microsoft.com/office/drawing/2014/main" id="{65D9B943-0E1A-4201-9EF0-4D73042893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0" name="그룹 1969">
                  <a:extLst>
                    <a:ext uri="{FF2B5EF4-FFF2-40B4-BE49-F238E27FC236}">
                      <a16:creationId xmlns:a16="http://schemas.microsoft.com/office/drawing/2014/main" id="{E93CF22D-5050-4116-90E7-BB795A06F988}"/>
                    </a:ext>
                  </a:extLst>
                </p:cNvPr>
                <p:cNvGrpSpPr/>
                <p:nvPr userDrawn="1"/>
              </p:nvGrpSpPr>
              <p:grpSpPr>
                <a:xfrm>
                  <a:off x="0" y="5752997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241" name="슬라이드 번호 개체 틀 16">
                    <a:extLst>
                      <a:ext uri="{FF2B5EF4-FFF2-40B4-BE49-F238E27FC236}">
                        <a16:creationId xmlns:a16="http://schemas.microsoft.com/office/drawing/2014/main" id="{A7D33C19-EF80-40FB-A2B0-10BFBE28DEAD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242" name="직사각형 2241">
                    <a:extLst>
                      <a:ext uri="{FF2B5EF4-FFF2-40B4-BE49-F238E27FC236}">
                        <a16:creationId xmlns:a16="http://schemas.microsoft.com/office/drawing/2014/main" id="{1E2145C1-9445-4902-87AF-2AD117C75F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3" name="직사각형 2242">
                    <a:extLst>
                      <a:ext uri="{FF2B5EF4-FFF2-40B4-BE49-F238E27FC236}">
                        <a16:creationId xmlns:a16="http://schemas.microsoft.com/office/drawing/2014/main" id="{4FBECEB2-3044-45EA-BC0D-92AD8FE523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4" name="직사각형 2243">
                    <a:extLst>
                      <a:ext uri="{FF2B5EF4-FFF2-40B4-BE49-F238E27FC236}">
                        <a16:creationId xmlns:a16="http://schemas.microsoft.com/office/drawing/2014/main" id="{1BFE57C6-8343-445A-A65E-F108051D9A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5" name="직사각형 2244">
                    <a:extLst>
                      <a:ext uri="{FF2B5EF4-FFF2-40B4-BE49-F238E27FC236}">
                        <a16:creationId xmlns:a16="http://schemas.microsoft.com/office/drawing/2014/main" id="{A1B2DD95-495E-4442-9D6D-D7CDBD2340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6" name="직사각형 2245">
                    <a:extLst>
                      <a:ext uri="{FF2B5EF4-FFF2-40B4-BE49-F238E27FC236}">
                        <a16:creationId xmlns:a16="http://schemas.microsoft.com/office/drawing/2014/main" id="{2ABE698D-57D5-4473-98B5-7546DC2757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7" name="직사각형 2246">
                    <a:extLst>
                      <a:ext uri="{FF2B5EF4-FFF2-40B4-BE49-F238E27FC236}">
                        <a16:creationId xmlns:a16="http://schemas.microsoft.com/office/drawing/2014/main" id="{33EA613E-99C8-4241-982F-AC8A9000D7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8" name="직사각형 2247">
                    <a:extLst>
                      <a:ext uri="{FF2B5EF4-FFF2-40B4-BE49-F238E27FC236}">
                        <a16:creationId xmlns:a16="http://schemas.microsoft.com/office/drawing/2014/main" id="{E912A162-C88D-4E4B-9F09-DC7606EF35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9" name="직사각형 2248">
                    <a:extLst>
                      <a:ext uri="{FF2B5EF4-FFF2-40B4-BE49-F238E27FC236}">
                        <a16:creationId xmlns:a16="http://schemas.microsoft.com/office/drawing/2014/main" id="{13E13F51-6910-401A-8115-F2A45DD38E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0" name="직사각형 2249">
                    <a:extLst>
                      <a:ext uri="{FF2B5EF4-FFF2-40B4-BE49-F238E27FC236}">
                        <a16:creationId xmlns:a16="http://schemas.microsoft.com/office/drawing/2014/main" id="{DDA6BAB1-A90B-4DB0-ABFA-6D1157B14D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1" name="직사각형 2250">
                    <a:extLst>
                      <a:ext uri="{FF2B5EF4-FFF2-40B4-BE49-F238E27FC236}">
                        <a16:creationId xmlns:a16="http://schemas.microsoft.com/office/drawing/2014/main" id="{C86C2924-D011-4B46-B9E8-86845942E3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2" name="직사각형 2251">
                    <a:extLst>
                      <a:ext uri="{FF2B5EF4-FFF2-40B4-BE49-F238E27FC236}">
                        <a16:creationId xmlns:a16="http://schemas.microsoft.com/office/drawing/2014/main" id="{B8CDBF06-4149-4012-802F-5296FF15A9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3" name="직사각형 2252">
                    <a:extLst>
                      <a:ext uri="{FF2B5EF4-FFF2-40B4-BE49-F238E27FC236}">
                        <a16:creationId xmlns:a16="http://schemas.microsoft.com/office/drawing/2014/main" id="{82EF446E-A7F9-4F31-A82D-DB927F5F08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4" name="직사각형 2253">
                    <a:extLst>
                      <a:ext uri="{FF2B5EF4-FFF2-40B4-BE49-F238E27FC236}">
                        <a16:creationId xmlns:a16="http://schemas.microsoft.com/office/drawing/2014/main" id="{10693990-B5D8-4962-BA31-91E2AC9543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5" name="직사각형 2254">
                    <a:extLst>
                      <a:ext uri="{FF2B5EF4-FFF2-40B4-BE49-F238E27FC236}">
                        <a16:creationId xmlns:a16="http://schemas.microsoft.com/office/drawing/2014/main" id="{CB7FEB8F-A6AF-41C3-A6CD-078C6D5DE5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6" name="직사각형 2255">
                    <a:extLst>
                      <a:ext uri="{FF2B5EF4-FFF2-40B4-BE49-F238E27FC236}">
                        <a16:creationId xmlns:a16="http://schemas.microsoft.com/office/drawing/2014/main" id="{7B247735-A4FE-4DF7-B56D-7A3E826471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7" name="직사각형 2256">
                    <a:extLst>
                      <a:ext uri="{FF2B5EF4-FFF2-40B4-BE49-F238E27FC236}">
                        <a16:creationId xmlns:a16="http://schemas.microsoft.com/office/drawing/2014/main" id="{7118E891-8C17-4502-80DD-156FDEC994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8" name="직사각형 2257">
                    <a:extLst>
                      <a:ext uri="{FF2B5EF4-FFF2-40B4-BE49-F238E27FC236}">
                        <a16:creationId xmlns:a16="http://schemas.microsoft.com/office/drawing/2014/main" id="{EE06FB0F-A81C-4483-9EA3-7D21A539DE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59" name="직사각형 2258">
                    <a:extLst>
                      <a:ext uri="{FF2B5EF4-FFF2-40B4-BE49-F238E27FC236}">
                        <a16:creationId xmlns:a16="http://schemas.microsoft.com/office/drawing/2014/main" id="{B5B124A0-A4B1-484F-A044-E470F152F3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0" name="직사각형 2259">
                    <a:extLst>
                      <a:ext uri="{FF2B5EF4-FFF2-40B4-BE49-F238E27FC236}">
                        <a16:creationId xmlns:a16="http://schemas.microsoft.com/office/drawing/2014/main" id="{99A09961-4D68-43CC-85EE-90F9CCE87B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1" name="직사각형 2260">
                    <a:extLst>
                      <a:ext uri="{FF2B5EF4-FFF2-40B4-BE49-F238E27FC236}">
                        <a16:creationId xmlns:a16="http://schemas.microsoft.com/office/drawing/2014/main" id="{07084389-F015-49AE-8CD7-4E2946C3DE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2" name="직사각형 2261">
                    <a:extLst>
                      <a:ext uri="{FF2B5EF4-FFF2-40B4-BE49-F238E27FC236}">
                        <a16:creationId xmlns:a16="http://schemas.microsoft.com/office/drawing/2014/main" id="{7BAD9CEB-4191-45BF-A109-3A24216B5C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3" name="직사각형 2262">
                    <a:extLst>
                      <a:ext uri="{FF2B5EF4-FFF2-40B4-BE49-F238E27FC236}">
                        <a16:creationId xmlns:a16="http://schemas.microsoft.com/office/drawing/2014/main" id="{BDDEF713-AD0E-49D7-A51E-2C26A16EC7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4" name="직사각형 2263">
                    <a:extLst>
                      <a:ext uri="{FF2B5EF4-FFF2-40B4-BE49-F238E27FC236}">
                        <a16:creationId xmlns:a16="http://schemas.microsoft.com/office/drawing/2014/main" id="{CF28CC26-8E41-4BE9-A56F-B4D6382971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5" name="직사각형 2264">
                    <a:extLst>
                      <a:ext uri="{FF2B5EF4-FFF2-40B4-BE49-F238E27FC236}">
                        <a16:creationId xmlns:a16="http://schemas.microsoft.com/office/drawing/2014/main" id="{B36359A5-DBA3-4C7D-B2EE-CA1576F2EE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6" name="직사각형 2265">
                    <a:extLst>
                      <a:ext uri="{FF2B5EF4-FFF2-40B4-BE49-F238E27FC236}">
                        <a16:creationId xmlns:a16="http://schemas.microsoft.com/office/drawing/2014/main" id="{B0D2F124-7C8A-4A06-BB1B-07E9B07803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7" name="직사각형 2266">
                    <a:extLst>
                      <a:ext uri="{FF2B5EF4-FFF2-40B4-BE49-F238E27FC236}">
                        <a16:creationId xmlns:a16="http://schemas.microsoft.com/office/drawing/2014/main" id="{480508EB-3ADF-4304-82F1-B1546C538A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8" name="직사각형 2267">
                    <a:extLst>
                      <a:ext uri="{FF2B5EF4-FFF2-40B4-BE49-F238E27FC236}">
                        <a16:creationId xmlns:a16="http://schemas.microsoft.com/office/drawing/2014/main" id="{5E71D2CB-DBEE-4247-B951-F6CC82FB44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69" name="직사각형 2268">
                    <a:extLst>
                      <a:ext uri="{FF2B5EF4-FFF2-40B4-BE49-F238E27FC236}">
                        <a16:creationId xmlns:a16="http://schemas.microsoft.com/office/drawing/2014/main" id="{B8214FDA-A1A0-4772-8334-66CBC3275A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1" name="그룹 1970">
                  <a:extLst>
                    <a:ext uri="{FF2B5EF4-FFF2-40B4-BE49-F238E27FC236}">
                      <a16:creationId xmlns:a16="http://schemas.microsoft.com/office/drawing/2014/main" id="{32064D61-5348-4FF1-B206-BBCAFE0F1916}"/>
                    </a:ext>
                  </a:extLst>
                </p:cNvPr>
                <p:cNvGrpSpPr/>
                <p:nvPr userDrawn="1"/>
              </p:nvGrpSpPr>
              <p:grpSpPr>
                <a:xfrm>
                  <a:off x="0" y="6240108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212" name="슬라이드 번호 개체 틀 16">
                    <a:extLst>
                      <a:ext uri="{FF2B5EF4-FFF2-40B4-BE49-F238E27FC236}">
                        <a16:creationId xmlns:a16="http://schemas.microsoft.com/office/drawing/2014/main" id="{B445C025-AB63-4D2C-A751-EA3391F3D83B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213" name="직사각형 2212">
                    <a:extLst>
                      <a:ext uri="{FF2B5EF4-FFF2-40B4-BE49-F238E27FC236}">
                        <a16:creationId xmlns:a16="http://schemas.microsoft.com/office/drawing/2014/main" id="{AE07CB18-F996-45DB-AD14-74C5FB1D62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4" name="직사각형 2213">
                    <a:extLst>
                      <a:ext uri="{FF2B5EF4-FFF2-40B4-BE49-F238E27FC236}">
                        <a16:creationId xmlns:a16="http://schemas.microsoft.com/office/drawing/2014/main" id="{026A80E0-3F41-461F-85AE-FD607A4D9D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5" name="직사각형 2214">
                    <a:extLst>
                      <a:ext uri="{FF2B5EF4-FFF2-40B4-BE49-F238E27FC236}">
                        <a16:creationId xmlns:a16="http://schemas.microsoft.com/office/drawing/2014/main" id="{7D30642B-9288-48D7-9722-E92059786B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6" name="직사각형 2215">
                    <a:extLst>
                      <a:ext uri="{FF2B5EF4-FFF2-40B4-BE49-F238E27FC236}">
                        <a16:creationId xmlns:a16="http://schemas.microsoft.com/office/drawing/2014/main" id="{EA55AF7E-CBE1-4A7E-85A6-25373E857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7" name="직사각형 2216">
                    <a:extLst>
                      <a:ext uri="{FF2B5EF4-FFF2-40B4-BE49-F238E27FC236}">
                        <a16:creationId xmlns:a16="http://schemas.microsoft.com/office/drawing/2014/main" id="{1ABA5651-1241-4417-985A-9443451D93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8" name="직사각형 2217">
                    <a:extLst>
                      <a:ext uri="{FF2B5EF4-FFF2-40B4-BE49-F238E27FC236}">
                        <a16:creationId xmlns:a16="http://schemas.microsoft.com/office/drawing/2014/main" id="{3BABFDEF-EFA1-401A-B648-72B284A66B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9" name="직사각형 2218">
                    <a:extLst>
                      <a:ext uri="{FF2B5EF4-FFF2-40B4-BE49-F238E27FC236}">
                        <a16:creationId xmlns:a16="http://schemas.microsoft.com/office/drawing/2014/main" id="{C3D19EDD-D313-4815-9382-65209E4495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0" name="직사각형 2219">
                    <a:extLst>
                      <a:ext uri="{FF2B5EF4-FFF2-40B4-BE49-F238E27FC236}">
                        <a16:creationId xmlns:a16="http://schemas.microsoft.com/office/drawing/2014/main" id="{6D590E5B-042A-4219-A560-221BBA4F78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1" name="직사각형 2220">
                    <a:extLst>
                      <a:ext uri="{FF2B5EF4-FFF2-40B4-BE49-F238E27FC236}">
                        <a16:creationId xmlns:a16="http://schemas.microsoft.com/office/drawing/2014/main" id="{F67F32A9-F02E-467E-A5FF-419F1CEDB1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2" name="직사각형 2221">
                    <a:extLst>
                      <a:ext uri="{FF2B5EF4-FFF2-40B4-BE49-F238E27FC236}">
                        <a16:creationId xmlns:a16="http://schemas.microsoft.com/office/drawing/2014/main" id="{8FB5823A-ADEA-492C-B836-17478E9D3D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3" name="직사각형 2222">
                    <a:extLst>
                      <a:ext uri="{FF2B5EF4-FFF2-40B4-BE49-F238E27FC236}">
                        <a16:creationId xmlns:a16="http://schemas.microsoft.com/office/drawing/2014/main" id="{AFB8CE75-685A-4008-A066-8C3AE279E4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4" name="직사각형 2223">
                    <a:extLst>
                      <a:ext uri="{FF2B5EF4-FFF2-40B4-BE49-F238E27FC236}">
                        <a16:creationId xmlns:a16="http://schemas.microsoft.com/office/drawing/2014/main" id="{9FD2AD9C-A6CF-4300-B4AA-D142FD372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5" name="직사각형 2224">
                    <a:extLst>
                      <a:ext uri="{FF2B5EF4-FFF2-40B4-BE49-F238E27FC236}">
                        <a16:creationId xmlns:a16="http://schemas.microsoft.com/office/drawing/2014/main" id="{4A93FEB7-9105-4AA7-A081-934BEB0C77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6" name="직사각형 2225">
                    <a:extLst>
                      <a:ext uri="{FF2B5EF4-FFF2-40B4-BE49-F238E27FC236}">
                        <a16:creationId xmlns:a16="http://schemas.microsoft.com/office/drawing/2014/main" id="{115A34F3-068E-4EB9-BCEB-0EC2A20DF6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7" name="직사각형 2226">
                    <a:extLst>
                      <a:ext uri="{FF2B5EF4-FFF2-40B4-BE49-F238E27FC236}">
                        <a16:creationId xmlns:a16="http://schemas.microsoft.com/office/drawing/2014/main" id="{23714B2F-5162-4B63-B707-C807418E7D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8" name="직사각형 2227">
                    <a:extLst>
                      <a:ext uri="{FF2B5EF4-FFF2-40B4-BE49-F238E27FC236}">
                        <a16:creationId xmlns:a16="http://schemas.microsoft.com/office/drawing/2014/main" id="{77C2ECDD-0E6B-4AAA-A7AC-AE0B458C3E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29" name="직사각형 2228">
                    <a:extLst>
                      <a:ext uri="{FF2B5EF4-FFF2-40B4-BE49-F238E27FC236}">
                        <a16:creationId xmlns:a16="http://schemas.microsoft.com/office/drawing/2014/main" id="{123095EA-B87F-4436-A191-BB13DA0943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0" name="직사각형 2229">
                    <a:extLst>
                      <a:ext uri="{FF2B5EF4-FFF2-40B4-BE49-F238E27FC236}">
                        <a16:creationId xmlns:a16="http://schemas.microsoft.com/office/drawing/2014/main" id="{F0DC2E1B-E43E-4D01-B321-CAC6F4F1E2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1" name="직사각형 2230">
                    <a:extLst>
                      <a:ext uri="{FF2B5EF4-FFF2-40B4-BE49-F238E27FC236}">
                        <a16:creationId xmlns:a16="http://schemas.microsoft.com/office/drawing/2014/main" id="{FB5D9FD9-A0F9-4D55-A578-7C81B73173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2" name="직사각형 2231">
                    <a:extLst>
                      <a:ext uri="{FF2B5EF4-FFF2-40B4-BE49-F238E27FC236}">
                        <a16:creationId xmlns:a16="http://schemas.microsoft.com/office/drawing/2014/main" id="{B5433951-8DFC-4552-B0F5-50AD0E7C28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3" name="직사각형 2232">
                    <a:extLst>
                      <a:ext uri="{FF2B5EF4-FFF2-40B4-BE49-F238E27FC236}">
                        <a16:creationId xmlns:a16="http://schemas.microsoft.com/office/drawing/2014/main" id="{AD80ED15-C8F8-4FA6-A035-5329FCC7BD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4" name="직사각형 2233">
                    <a:extLst>
                      <a:ext uri="{FF2B5EF4-FFF2-40B4-BE49-F238E27FC236}">
                        <a16:creationId xmlns:a16="http://schemas.microsoft.com/office/drawing/2014/main" id="{D32D6A2E-0D78-4CB9-9972-BECD9FE388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5" name="직사각형 2234">
                    <a:extLst>
                      <a:ext uri="{FF2B5EF4-FFF2-40B4-BE49-F238E27FC236}">
                        <a16:creationId xmlns:a16="http://schemas.microsoft.com/office/drawing/2014/main" id="{D9D424BC-B344-4C94-ACE6-E1637A934D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6" name="직사각형 2235">
                    <a:extLst>
                      <a:ext uri="{FF2B5EF4-FFF2-40B4-BE49-F238E27FC236}">
                        <a16:creationId xmlns:a16="http://schemas.microsoft.com/office/drawing/2014/main" id="{F73217DB-4EE5-4DFB-A1A5-8CE5A266DF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7" name="직사각형 2236">
                    <a:extLst>
                      <a:ext uri="{FF2B5EF4-FFF2-40B4-BE49-F238E27FC236}">
                        <a16:creationId xmlns:a16="http://schemas.microsoft.com/office/drawing/2014/main" id="{2A2EE568-01CC-4F26-9193-B9F9A6562A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8" name="직사각형 2237">
                    <a:extLst>
                      <a:ext uri="{FF2B5EF4-FFF2-40B4-BE49-F238E27FC236}">
                        <a16:creationId xmlns:a16="http://schemas.microsoft.com/office/drawing/2014/main" id="{90BF454B-9C9E-4249-B15D-EE6F723223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39" name="직사각형 2238">
                    <a:extLst>
                      <a:ext uri="{FF2B5EF4-FFF2-40B4-BE49-F238E27FC236}">
                        <a16:creationId xmlns:a16="http://schemas.microsoft.com/office/drawing/2014/main" id="{3F51C15E-7B75-47CD-BB1D-EB13E2DD6A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40" name="직사각형 2239">
                    <a:extLst>
                      <a:ext uri="{FF2B5EF4-FFF2-40B4-BE49-F238E27FC236}">
                        <a16:creationId xmlns:a16="http://schemas.microsoft.com/office/drawing/2014/main" id="{63B0565E-126B-4B29-84C1-D8428EDA8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2" name="그룹 1971">
                  <a:extLst>
                    <a:ext uri="{FF2B5EF4-FFF2-40B4-BE49-F238E27FC236}">
                      <a16:creationId xmlns:a16="http://schemas.microsoft.com/office/drawing/2014/main" id="{9E427B50-59A4-4CA8-8BBD-1E9E8ACC78C3}"/>
                    </a:ext>
                  </a:extLst>
                </p:cNvPr>
                <p:cNvGrpSpPr/>
                <p:nvPr userDrawn="1"/>
              </p:nvGrpSpPr>
              <p:grpSpPr>
                <a:xfrm>
                  <a:off x="0" y="0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183" name="슬라이드 번호 개체 틀 16">
                    <a:extLst>
                      <a:ext uri="{FF2B5EF4-FFF2-40B4-BE49-F238E27FC236}">
                        <a16:creationId xmlns:a16="http://schemas.microsoft.com/office/drawing/2014/main" id="{D23F2147-69EE-493F-A763-0F2934254701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184" name="직사각형 2183">
                    <a:extLst>
                      <a:ext uri="{FF2B5EF4-FFF2-40B4-BE49-F238E27FC236}">
                        <a16:creationId xmlns:a16="http://schemas.microsoft.com/office/drawing/2014/main" id="{45E462F7-6D53-4831-8D36-7CA6C4F906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5" name="직사각형 2184">
                    <a:extLst>
                      <a:ext uri="{FF2B5EF4-FFF2-40B4-BE49-F238E27FC236}">
                        <a16:creationId xmlns:a16="http://schemas.microsoft.com/office/drawing/2014/main" id="{BFE7F69E-7FF8-499D-86C8-CB48DC8347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6" name="직사각형 2185">
                    <a:extLst>
                      <a:ext uri="{FF2B5EF4-FFF2-40B4-BE49-F238E27FC236}">
                        <a16:creationId xmlns:a16="http://schemas.microsoft.com/office/drawing/2014/main" id="{67BA5F02-D589-45E1-8BC9-B6C8CCB730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7" name="직사각형 2186">
                    <a:extLst>
                      <a:ext uri="{FF2B5EF4-FFF2-40B4-BE49-F238E27FC236}">
                        <a16:creationId xmlns:a16="http://schemas.microsoft.com/office/drawing/2014/main" id="{280788ED-89DC-4B06-8EEF-692E8CE1F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8" name="직사각형 2187">
                    <a:extLst>
                      <a:ext uri="{FF2B5EF4-FFF2-40B4-BE49-F238E27FC236}">
                        <a16:creationId xmlns:a16="http://schemas.microsoft.com/office/drawing/2014/main" id="{760AC125-20DD-4A53-9354-D54BE3D3FC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9" name="직사각형 2188">
                    <a:extLst>
                      <a:ext uri="{FF2B5EF4-FFF2-40B4-BE49-F238E27FC236}">
                        <a16:creationId xmlns:a16="http://schemas.microsoft.com/office/drawing/2014/main" id="{4F133D97-7FD6-465D-8309-46D203B560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0" name="직사각형 2189">
                    <a:extLst>
                      <a:ext uri="{FF2B5EF4-FFF2-40B4-BE49-F238E27FC236}">
                        <a16:creationId xmlns:a16="http://schemas.microsoft.com/office/drawing/2014/main" id="{F0E83E6C-ADF8-409C-990D-5D23F35930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1" name="직사각형 2190">
                    <a:extLst>
                      <a:ext uri="{FF2B5EF4-FFF2-40B4-BE49-F238E27FC236}">
                        <a16:creationId xmlns:a16="http://schemas.microsoft.com/office/drawing/2014/main" id="{A0488E5C-EE21-4057-A356-855CD75FDD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2" name="직사각형 2191">
                    <a:extLst>
                      <a:ext uri="{FF2B5EF4-FFF2-40B4-BE49-F238E27FC236}">
                        <a16:creationId xmlns:a16="http://schemas.microsoft.com/office/drawing/2014/main" id="{F23D6B7C-43A1-426E-9BA5-6BBA2276A5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3" name="직사각형 2192">
                    <a:extLst>
                      <a:ext uri="{FF2B5EF4-FFF2-40B4-BE49-F238E27FC236}">
                        <a16:creationId xmlns:a16="http://schemas.microsoft.com/office/drawing/2014/main" id="{F82D53B1-5F2A-4345-9DF6-57F42D6DEB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4" name="직사각형 2193">
                    <a:extLst>
                      <a:ext uri="{FF2B5EF4-FFF2-40B4-BE49-F238E27FC236}">
                        <a16:creationId xmlns:a16="http://schemas.microsoft.com/office/drawing/2014/main" id="{536C6DB1-9511-46E8-B4D5-F4AA16B3E5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5" name="직사각형 2194">
                    <a:extLst>
                      <a:ext uri="{FF2B5EF4-FFF2-40B4-BE49-F238E27FC236}">
                        <a16:creationId xmlns:a16="http://schemas.microsoft.com/office/drawing/2014/main" id="{EA462712-5579-4EE5-8CED-4A6FEE3900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6" name="직사각형 2195">
                    <a:extLst>
                      <a:ext uri="{FF2B5EF4-FFF2-40B4-BE49-F238E27FC236}">
                        <a16:creationId xmlns:a16="http://schemas.microsoft.com/office/drawing/2014/main" id="{CDFC57A0-4043-4CAC-A36F-D752C95E38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7" name="직사각형 2196">
                    <a:extLst>
                      <a:ext uri="{FF2B5EF4-FFF2-40B4-BE49-F238E27FC236}">
                        <a16:creationId xmlns:a16="http://schemas.microsoft.com/office/drawing/2014/main" id="{60ED7508-617B-4DD1-AC31-C6849B3868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8" name="직사각형 2197">
                    <a:extLst>
                      <a:ext uri="{FF2B5EF4-FFF2-40B4-BE49-F238E27FC236}">
                        <a16:creationId xmlns:a16="http://schemas.microsoft.com/office/drawing/2014/main" id="{F2D37523-B517-49A7-B2C7-55F5E5D3DC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9" name="직사각형 2198">
                    <a:extLst>
                      <a:ext uri="{FF2B5EF4-FFF2-40B4-BE49-F238E27FC236}">
                        <a16:creationId xmlns:a16="http://schemas.microsoft.com/office/drawing/2014/main" id="{9A8E1A76-5AA1-48D0-86DF-1FED4F2EC6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0" name="직사각형 2199">
                    <a:extLst>
                      <a:ext uri="{FF2B5EF4-FFF2-40B4-BE49-F238E27FC236}">
                        <a16:creationId xmlns:a16="http://schemas.microsoft.com/office/drawing/2014/main" id="{67BC8469-68DE-4FA0-9A96-F60745E6A7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1" name="직사각형 2200">
                    <a:extLst>
                      <a:ext uri="{FF2B5EF4-FFF2-40B4-BE49-F238E27FC236}">
                        <a16:creationId xmlns:a16="http://schemas.microsoft.com/office/drawing/2014/main" id="{D66E4F67-5A52-472B-8D23-2B5D63D4FC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2" name="직사각형 2201">
                    <a:extLst>
                      <a:ext uri="{FF2B5EF4-FFF2-40B4-BE49-F238E27FC236}">
                        <a16:creationId xmlns:a16="http://schemas.microsoft.com/office/drawing/2014/main" id="{DCB0EEE6-2CE1-48DF-8338-E2F68100A2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3" name="직사각형 2202">
                    <a:extLst>
                      <a:ext uri="{FF2B5EF4-FFF2-40B4-BE49-F238E27FC236}">
                        <a16:creationId xmlns:a16="http://schemas.microsoft.com/office/drawing/2014/main" id="{96A29469-61B3-4A0C-970A-5F8F63ED1C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4" name="직사각형 2203">
                    <a:extLst>
                      <a:ext uri="{FF2B5EF4-FFF2-40B4-BE49-F238E27FC236}">
                        <a16:creationId xmlns:a16="http://schemas.microsoft.com/office/drawing/2014/main" id="{63382707-E2E1-4F2A-96E8-6EEE70DA4B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5" name="직사각형 2204">
                    <a:extLst>
                      <a:ext uri="{FF2B5EF4-FFF2-40B4-BE49-F238E27FC236}">
                        <a16:creationId xmlns:a16="http://schemas.microsoft.com/office/drawing/2014/main" id="{F4E0CCA5-F826-4AF2-9BAB-D52B845780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6" name="직사각형 2205">
                    <a:extLst>
                      <a:ext uri="{FF2B5EF4-FFF2-40B4-BE49-F238E27FC236}">
                        <a16:creationId xmlns:a16="http://schemas.microsoft.com/office/drawing/2014/main" id="{70D04D94-AC9D-4010-85A9-4321597EF7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7" name="직사각형 2206">
                    <a:extLst>
                      <a:ext uri="{FF2B5EF4-FFF2-40B4-BE49-F238E27FC236}">
                        <a16:creationId xmlns:a16="http://schemas.microsoft.com/office/drawing/2014/main" id="{E718677F-8B89-4B2A-8D74-B6A81175CB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8" name="직사각형 2207">
                    <a:extLst>
                      <a:ext uri="{FF2B5EF4-FFF2-40B4-BE49-F238E27FC236}">
                        <a16:creationId xmlns:a16="http://schemas.microsoft.com/office/drawing/2014/main" id="{D43F68A3-7ED3-451A-9B78-065B667A1C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09" name="직사각형 2208">
                    <a:extLst>
                      <a:ext uri="{FF2B5EF4-FFF2-40B4-BE49-F238E27FC236}">
                        <a16:creationId xmlns:a16="http://schemas.microsoft.com/office/drawing/2014/main" id="{3200FEC5-27BC-438C-A9CC-983DA63993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0" name="직사각형 2209">
                    <a:extLst>
                      <a:ext uri="{FF2B5EF4-FFF2-40B4-BE49-F238E27FC236}">
                        <a16:creationId xmlns:a16="http://schemas.microsoft.com/office/drawing/2014/main" id="{108847ED-7BAB-400C-A6E0-BB3A5620B4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1" name="직사각형 2210">
                    <a:extLst>
                      <a:ext uri="{FF2B5EF4-FFF2-40B4-BE49-F238E27FC236}">
                        <a16:creationId xmlns:a16="http://schemas.microsoft.com/office/drawing/2014/main" id="{A3AA5D8A-78CD-49F4-8E8A-6DF9D386C0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3" name="그룹 1972">
                  <a:extLst>
                    <a:ext uri="{FF2B5EF4-FFF2-40B4-BE49-F238E27FC236}">
                      <a16:creationId xmlns:a16="http://schemas.microsoft.com/office/drawing/2014/main" id="{35744CC2-47AE-4D65-BA9D-31B436B6BDD6}"/>
                    </a:ext>
                  </a:extLst>
                </p:cNvPr>
                <p:cNvGrpSpPr/>
                <p:nvPr userDrawn="1"/>
              </p:nvGrpSpPr>
              <p:grpSpPr>
                <a:xfrm>
                  <a:off x="0" y="48711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154" name="슬라이드 번호 개체 틀 16">
                    <a:extLst>
                      <a:ext uri="{FF2B5EF4-FFF2-40B4-BE49-F238E27FC236}">
                        <a16:creationId xmlns:a16="http://schemas.microsoft.com/office/drawing/2014/main" id="{434946EB-3605-4791-B559-44D9F03D60D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155" name="직사각형 2154">
                    <a:extLst>
                      <a:ext uri="{FF2B5EF4-FFF2-40B4-BE49-F238E27FC236}">
                        <a16:creationId xmlns:a16="http://schemas.microsoft.com/office/drawing/2014/main" id="{20FF82F1-23C7-449A-923E-A9246AFDEC4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6" name="직사각형 2155">
                    <a:extLst>
                      <a:ext uri="{FF2B5EF4-FFF2-40B4-BE49-F238E27FC236}">
                        <a16:creationId xmlns:a16="http://schemas.microsoft.com/office/drawing/2014/main" id="{457D33C8-BA4E-4FC6-9E7E-41ECB5D1E8C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7" name="직사각형 2156">
                    <a:extLst>
                      <a:ext uri="{FF2B5EF4-FFF2-40B4-BE49-F238E27FC236}">
                        <a16:creationId xmlns:a16="http://schemas.microsoft.com/office/drawing/2014/main" id="{FAB59AC0-81DE-4222-8B09-DBA34F9211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8" name="직사각형 2157">
                    <a:extLst>
                      <a:ext uri="{FF2B5EF4-FFF2-40B4-BE49-F238E27FC236}">
                        <a16:creationId xmlns:a16="http://schemas.microsoft.com/office/drawing/2014/main" id="{9DF9D66B-BC78-41CF-9299-82B6000307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9" name="직사각형 2158">
                    <a:extLst>
                      <a:ext uri="{FF2B5EF4-FFF2-40B4-BE49-F238E27FC236}">
                        <a16:creationId xmlns:a16="http://schemas.microsoft.com/office/drawing/2014/main" id="{9B2B0712-2422-4CBB-B37C-91589003B9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0" name="직사각형 2159">
                    <a:extLst>
                      <a:ext uri="{FF2B5EF4-FFF2-40B4-BE49-F238E27FC236}">
                        <a16:creationId xmlns:a16="http://schemas.microsoft.com/office/drawing/2014/main" id="{BEDC09DE-6ABD-49E7-AB75-81D8D67AC3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1" name="직사각형 2160">
                    <a:extLst>
                      <a:ext uri="{FF2B5EF4-FFF2-40B4-BE49-F238E27FC236}">
                        <a16:creationId xmlns:a16="http://schemas.microsoft.com/office/drawing/2014/main" id="{C178D467-F41F-4EDA-8382-DE7D5132B6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2" name="직사각형 2161">
                    <a:extLst>
                      <a:ext uri="{FF2B5EF4-FFF2-40B4-BE49-F238E27FC236}">
                        <a16:creationId xmlns:a16="http://schemas.microsoft.com/office/drawing/2014/main" id="{2B3CC5B3-C541-4ADC-8501-C5CA0354C0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3" name="직사각형 2162">
                    <a:extLst>
                      <a:ext uri="{FF2B5EF4-FFF2-40B4-BE49-F238E27FC236}">
                        <a16:creationId xmlns:a16="http://schemas.microsoft.com/office/drawing/2014/main" id="{BE5B35C2-41D6-463D-99C4-F3E82BF89F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4" name="직사각형 2163">
                    <a:extLst>
                      <a:ext uri="{FF2B5EF4-FFF2-40B4-BE49-F238E27FC236}">
                        <a16:creationId xmlns:a16="http://schemas.microsoft.com/office/drawing/2014/main" id="{964CC7A3-6939-4BD6-BC09-F4F77BEA1F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5" name="직사각형 2164">
                    <a:extLst>
                      <a:ext uri="{FF2B5EF4-FFF2-40B4-BE49-F238E27FC236}">
                        <a16:creationId xmlns:a16="http://schemas.microsoft.com/office/drawing/2014/main" id="{42F9560A-A5C0-4025-B86E-FED734A9F4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6" name="직사각형 2165">
                    <a:extLst>
                      <a:ext uri="{FF2B5EF4-FFF2-40B4-BE49-F238E27FC236}">
                        <a16:creationId xmlns:a16="http://schemas.microsoft.com/office/drawing/2014/main" id="{900E3824-2E26-410D-B2B1-EEC46B4DAE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7" name="직사각형 2166">
                    <a:extLst>
                      <a:ext uri="{FF2B5EF4-FFF2-40B4-BE49-F238E27FC236}">
                        <a16:creationId xmlns:a16="http://schemas.microsoft.com/office/drawing/2014/main" id="{DDBAC34A-9321-4A17-B9B5-547C29E84C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8" name="직사각형 2167">
                    <a:extLst>
                      <a:ext uri="{FF2B5EF4-FFF2-40B4-BE49-F238E27FC236}">
                        <a16:creationId xmlns:a16="http://schemas.microsoft.com/office/drawing/2014/main" id="{1BA9F4F3-F537-4B85-9936-602FC9973A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9" name="직사각형 2168">
                    <a:extLst>
                      <a:ext uri="{FF2B5EF4-FFF2-40B4-BE49-F238E27FC236}">
                        <a16:creationId xmlns:a16="http://schemas.microsoft.com/office/drawing/2014/main" id="{6C9F3A0A-673D-4F49-9B14-1A7B53A974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0" name="직사각형 2169">
                    <a:extLst>
                      <a:ext uri="{FF2B5EF4-FFF2-40B4-BE49-F238E27FC236}">
                        <a16:creationId xmlns:a16="http://schemas.microsoft.com/office/drawing/2014/main" id="{F010FDA7-C425-4B85-A9B7-FD0B4B37B9E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1" name="직사각형 2170">
                    <a:extLst>
                      <a:ext uri="{FF2B5EF4-FFF2-40B4-BE49-F238E27FC236}">
                        <a16:creationId xmlns:a16="http://schemas.microsoft.com/office/drawing/2014/main" id="{63C5BDBA-2845-42F2-B7D3-9BB21DC47D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2" name="직사각형 2171">
                    <a:extLst>
                      <a:ext uri="{FF2B5EF4-FFF2-40B4-BE49-F238E27FC236}">
                        <a16:creationId xmlns:a16="http://schemas.microsoft.com/office/drawing/2014/main" id="{B1F488DF-DC4C-4022-B5F6-185FC23FB8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3" name="직사각형 2172">
                    <a:extLst>
                      <a:ext uri="{FF2B5EF4-FFF2-40B4-BE49-F238E27FC236}">
                        <a16:creationId xmlns:a16="http://schemas.microsoft.com/office/drawing/2014/main" id="{77D775D8-2847-4568-B0A3-17103339E2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4" name="직사각형 2173">
                    <a:extLst>
                      <a:ext uri="{FF2B5EF4-FFF2-40B4-BE49-F238E27FC236}">
                        <a16:creationId xmlns:a16="http://schemas.microsoft.com/office/drawing/2014/main" id="{3C8B2A67-F0F5-458D-9CC0-4F4AC82569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5" name="직사각형 2174">
                    <a:extLst>
                      <a:ext uri="{FF2B5EF4-FFF2-40B4-BE49-F238E27FC236}">
                        <a16:creationId xmlns:a16="http://schemas.microsoft.com/office/drawing/2014/main" id="{B699E33C-FF37-4762-972D-C94709EE43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6" name="직사각형 2175">
                    <a:extLst>
                      <a:ext uri="{FF2B5EF4-FFF2-40B4-BE49-F238E27FC236}">
                        <a16:creationId xmlns:a16="http://schemas.microsoft.com/office/drawing/2014/main" id="{AA71C1F0-F13F-46C1-AB2E-D8FD8D1D98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7" name="직사각형 2176">
                    <a:extLst>
                      <a:ext uri="{FF2B5EF4-FFF2-40B4-BE49-F238E27FC236}">
                        <a16:creationId xmlns:a16="http://schemas.microsoft.com/office/drawing/2014/main" id="{C7AF1630-FEC5-4F21-8F32-C5EDE0EC2E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8" name="직사각형 2177">
                    <a:extLst>
                      <a:ext uri="{FF2B5EF4-FFF2-40B4-BE49-F238E27FC236}">
                        <a16:creationId xmlns:a16="http://schemas.microsoft.com/office/drawing/2014/main" id="{F9B8275A-BAB5-4ADD-97D6-8F4DC2FF3C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79" name="직사각형 2178">
                    <a:extLst>
                      <a:ext uri="{FF2B5EF4-FFF2-40B4-BE49-F238E27FC236}">
                        <a16:creationId xmlns:a16="http://schemas.microsoft.com/office/drawing/2014/main" id="{CD522962-738D-426F-B100-3720B1DCB3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0" name="직사각형 2179">
                    <a:extLst>
                      <a:ext uri="{FF2B5EF4-FFF2-40B4-BE49-F238E27FC236}">
                        <a16:creationId xmlns:a16="http://schemas.microsoft.com/office/drawing/2014/main" id="{A2184FD8-B659-498E-91E8-3DAFF5A736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1" name="직사각형 2180">
                    <a:extLst>
                      <a:ext uri="{FF2B5EF4-FFF2-40B4-BE49-F238E27FC236}">
                        <a16:creationId xmlns:a16="http://schemas.microsoft.com/office/drawing/2014/main" id="{DE560563-FB5F-4071-876C-EE8A221064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82" name="직사각형 2181">
                    <a:extLst>
                      <a:ext uri="{FF2B5EF4-FFF2-40B4-BE49-F238E27FC236}">
                        <a16:creationId xmlns:a16="http://schemas.microsoft.com/office/drawing/2014/main" id="{F3A37E97-0EE8-4E3C-BD6C-C28DFF8320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4" name="그룹 1973">
                  <a:extLst>
                    <a:ext uri="{FF2B5EF4-FFF2-40B4-BE49-F238E27FC236}">
                      <a16:creationId xmlns:a16="http://schemas.microsoft.com/office/drawing/2014/main" id="{5E7E1467-BB00-4818-AEA1-D13CD59799A6}"/>
                    </a:ext>
                  </a:extLst>
                </p:cNvPr>
                <p:cNvGrpSpPr/>
                <p:nvPr userDrawn="1"/>
              </p:nvGrpSpPr>
              <p:grpSpPr>
                <a:xfrm>
                  <a:off x="0" y="974221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125" name="슬라이드 번호 개체 틀 16">
                    <a:extLst>
                      <a:ext uri="{FF2B5EF4-FFF2-40B4-BE49-F238E27FC236}">
                        <a16:creationId xmlns:a16="http://schemas.microsoft.com/office/drawing/2014/main" id="{D77BCA32-C60F-49AC-B567-3800027901F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126" name="직사각형 2125">
                    <a:extLst>
                      <a:ext uri="{FF2B5EF4-FFF2-40B4-BE49-F238E27FC236}">
                        <a16:creationId xmlns:a16="http://schemas.microsoft.com/office/drawing/2014/main" id="{D4713823-676C-494F-BF1A-76A6B80759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7" name="직사각형 2126">
                    <a:extLst>
                      <a:ext uri="{FF2B5EF4-FFF2-40B4-BE49-F238E27FC236}">
                        <a16:creationId xmlns:a16="http://schemas.microsoft.com/office/drawing/2014/main" id="{BBD6D414-304F-4DD5-84E8-C3238CD025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8" name="직사각형 2127">
                    <a:extLst>
                      <a:ext uri="{FF2B5EF4-FFF2-40B4-BE49-F238E27FC236}">
                        <a16:creationId xmlns:a16="http://schemas.microsoft.com/office/drawing/2014/main" id="{32CC8353-8EEF-4611-BC3F-BA2C101E52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9" name="직사각형 2128">
                    <a:extLst>
                      <a:ext uri="{FF2B5EF4-FFF2-40B4-BE49-F238E27FC236}">
                        <a16:creationId xmlns:a16="http://schemas.microsoft.com/office/drawing/2014/main" id="{DB6C6421-F9B9-4602-ACA2-6869957656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0" name="직사각형 2129">
                    <a:extLst>
                      <a:ext uri="{FF2B5EF4-FFF2-40B4-BE49-F238E27FC236}">
                        <a16:creationId xmlns:a16="http://schemas.microsoft.com/office/drawing/2014/main" id="{FA0D759B-FEBB-467F-B2B0-629A973D15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1" name="직사각형 2130">
                    <a:extLst>
                      <a:ext uri="{FF2B5EF4-FFF2-40B4-BE49-F238E27FC236}">
                        <a16:creationId xmlns:a16="http://schemas.microsoft.com/office/drawing/2014/main" id="{5025F235-6F48-42F6-ACC2-3D50B51902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2" name="직사각형 2131">
                    <a:extLst>
                      <a:ext uri="{FF2B5EF4-FFF2-40B4-BE49-F238E27FC236}">
                        <a16:creationId xmlns:a16="http://schemas.microsoft.com/office/drawing/2014/main" id="{56988BC2-2C97-4C2C-A5BD-AFBE6C8D44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3" name="직사각형 2132">
                    <a:extLst>
                      <a:ext uri="{FF2B5EF4-FFF2-40B4-BE49-F238E27FC236}">
                        <a16:creationId xmlns:a16="http://schemas.microsoft.com/office/drawing/2014/main" id="{0739D707-A006-4E24-8FF1-2020B20EF0A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4" name="직사각형 2133">
                    <a:extLst>
                      <a:ext uri="{FF2B5EF4-FFF2-40B4-BE49-F238E27FC236}">
                        <a16:creationId xmlns:a16="http://schemas.microsoft.com/office/drawing/2014/main" id="{F44BF7C5-2BF1-4A5D-909F-EA16A0EA2F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5" name="직사각형 2134">
                    <a:extLst>
                      <a:ext uri="{FF2B5EF4-FFF2-40B4-BE49-F238E27FC236}">
                        <a16:creationId xmlns:a16="http://schemas.microsoft.com/office/drawing/2014/main" id="{5787D3BF-D4CB-4393-A48F-922692F636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6" name="직사각형 2135">
                    <a:extLst>
                      <a:ext uri="{FF2B5EF4-FFF2-40B4-BE49-F238E27FC236}">
                        <a16:creationId xmlns:a16="http://schemas.microsoft.com/office/drawing/2014/main" id="{6B82D207-29B4-44A0-AD93-D8098B2A79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7" name="직사각형 2136">
                    <a:extLst>
                      <a:ext uri="{FF2B5EF4-FFF2-40B4-BE49-F238E27FC236}">
                        <a16:creationId xmlns:a16="http://schemas.microsoft.com/office/drawing/2014/main" id="{810E98D5-C4E0-46B1-94E8-8B50D0C0AD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8" name="직사각형 2137">
                    <a:extLst>
                      <a:ext uri="{FF2B5EF4-FFF2-40B4-BE49-F238E27FC236}">
                        <a16:creationId xmlns:a16="http://schemas.microsoft.com/office/drawing/2014/main" id="{C35B845E-E4E9-42A4-BEAC-2CCF04A724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9" name="직사각형 2138">
                    <a:extLst>
                      <a:ext uri="{FF2B5EF4-FFF2-40B4-BE49-F238E27FC236}">
                        <a16:creationId xmlns:a16="http://schemas.microsoft.com/office/drawing/2014/main" id="{B9DB64B4-7DDA-4BD8-9E73-FCF39D68AD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0" name="직사각형 2139">
                    <a:extLst>
                      <a:ext uri="{FF2B5EF4-FFF2-40B4-BE49-F238E27FC236}">
                        <a16:creationId xmlns:a16="http://schemas.microsoft.com/office/drawing/2014/main" id="{B75579F2-A831-44A8-8FB5-3BC4F73123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1" name="직사각형 2140">
                    <a:extLst>
                      <a:ext uri="{FF2B5EF4-FFF2-40B4-BE49-F238E27FC236}">
                        <a16:creationId xmlns:a16="http://schemas.microsoft.com/office/drawing/2014/main" id="{D3FC167C-258B-4CA3-84BA-675BA439F0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2" name="직사각형 2141">
                    <a:extLst>
                      <a:ext uri="{FF2B5EF4-FFF2-40B4-BE49-F238E27FC236}">
                        <a16:creationId xmlns:a16="http://schemas.microsoft.com/office/drawing/2014/main" id="{33C095EF-0026-49B5-9478-B4C48A42C2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3" name="직사각형 2142">
                    <a:extLst>
                      <a:ext uri="{FF2B5EF4-FFF2-40B4-BE49-F238E27FC236}">
                        <a16:creationId xmlns:a16="http://schemas.microsoft.com/office/drawing/2014/main" id="{1C0224F0-8DF3-40CA-ABD6-DE80CFCA7F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4" name="직사각형 2143">
                    <a:extLst>
                      <a:ext uri="{FF2B5EF4-FFF2-40B4-BE49-F238E27FC236}">
                        <a16:creationId xmlns:a16="http://schemas.microsoft.com/office/drawing/2014/main" id="{9226F34D-A793-48DF-9ED0-C444B820593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5" name="직사각형 2144">
                    <a:extLst>
                      <a:ext uri="{FF2B5EF4-FFF2-40B4-BE49-F238E27FC236}">
                        <a16:creationId xmlns:a16="http://schemas.microsoft.com/office/drawing/2014/main" id="{CD244085-06CC-4F22-84F1-7D1CE4818E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6" name="직사각형 2145">
                    <a:extLst>
                      <a:ext uri="{FF2B5EF4-FFF2-40B4-BE49-F238E27FC236}">
                        <a16:creationId xmlns:a16="http://schemas.microsoft.com/office/drawing/2014/main" id="{FD82BBEC-F4F0-4A79-90B4-8CF0DE84CD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7" name="직사각형 2146">
                    <a:extLst>
                      <a:ext uri="{FF2B5EF4-FFF2-40B4-BE49-F238E27FC236}">
                        <a16:creationId xmlns:a16="http://schemas.microsoft.com/office/drawing/2014/main" id="{366D55F6-C0F9-4349-838B-1F59756CD6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8" name="직사각형 2147">
                    <a:extLst>
                      <a:ext uri="{FF2B5EF4-FFF2-40B4-BE49-F238E27FC236}">
                        <a16:creationId xmlns:a16="http://schemas.microsoft.com/office/drawing/2014/main" id="{6A3FAED0-C0AC-468C-B916-36EE685707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9" name="직사각형 2148">
                    <a:extLst>
                      <a:ext uri="{FF2B5EF4-FFF2-40B4-BE49-F238E27FC236}">
                        <a16:creationId xmlns:a16="http://schemas.microsoft.com/office/drawing/2014/main" id="{F59EB7DD-6536-42B8-97FF-14FFAA3E4D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0" name="직사각형 2149">
                    <a:extLst>
                      <a:ext uri="{FF2B5EF4-FFF2-40B4-BE49-F238E27FC236}">
                        <a16:creationId xmlns:a16="http://schemas.microsoft.com/office/drawing/2014/main" id="{E003F1A2-6E7D-494C-905A-DC70DC7D61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1" name="직사각형 2150">
                    <a:extLst>
                      <a:ext uri="{FF2B5EF4-FFF2-40B4-BE49-F238E27FC236}">
                        <a16:creationId xmlns:a16="http://schemas.microsoft.com/office/drawing/2014/main" id="{615E9422-3E8A-4AE5-B440-BFEBED27C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2" name="직사각형 2151">
                    <a:extLst>
                      <a:ext uri="{FF2B5EF4-FFF2-40B4-BE49-F238E27FC236}">
                        <a16:creationId xmlns:a16="http://schemas.microsoft.com/office/drawing/2014/main" id="{CCC5277F-56F6-4830-9510-693E362339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3" name="직사각형 2152">
                    <a:extLst>
                      <a:ext uri="{FF2B5EF4-FFF2-40B4-BE49-F238E27FC236}">
                        <a16:creationId xmlns:a16="http://schemas.microsoft.com/office/drawing/2014/main" id="{994CFC8B-1EF0-42EC-A464-67EB7104BF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5" name="그룹 1974">
                  <a:extLst>
                    <a:ext uri="{FF2B5EF4-FFF2-40B4-BE49-F238E27FC236}">
                      <a16:creationId xmlns:a16="http://schemas.microsoft.com/office/drawing/2014/main" id="{0B5565A6-A505-43B1-975D-A219F30B1DEB}"/>
                    </a:ext>
                  </a:extLst>
                </p:cNvPr>
                <p:cNvGrpSpPr/>
                <p:nvPr userDrawn="1"/>
              </p:nvGrpSpPr>
              <p:grpSpPr>
                <a:xfrm>
                  <a:off x="0" y="146133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096" name="슬라이드 번호 개체 틀 16">
                    <a:extLst>
                      <a:ext uri="{FF2B5EF4-FFF2-40B4-BE49-F238E27FC236}">
                        <a16:creationId xmlns:a16="http://schemas.microsoft.com/office/drawing/2014/main" id="{CF00EE24-76D0-4286-A582-DA6E74C6FD5A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097" name="직사각형 2096">
                    <a:extLst>
                      <a:ext uri="{FF2B5EF4-FFF2-40B4-BE49-F238E27FC236}">
                        <a16:creationId xmlns:a16="http://schemas.microsoft.com/office/drawing/2014/main" id="{503E4D9C-44EA-466E-8265-84A8536267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8" name="직사각형 2097">
                    <a:extLst>
                      <a:ext uri="{FF2B5EF4-FFF2-40B4-BE49-F238E27FC236}">
                        <a16:creationId xmlns:a16="http://schemas.microsoft.com/office/drawing/2014/main" id="{CA42F445-D916-455B-8979-F235BD3AB6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9" name="직사각형 2098">
                    <a:extLst>
                      <a:ext uri="{FF2B5EF4-FFF2-40B4-BE49-F238E27FC236}">
                        <a16:creationId xmlns:a16="http://schemas.microsoft.com/office/drawing/2014/main" id="{C9F089E8-7A6D-4320-B9B0-E86E0A5463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0" name="직사각형 2099">
                    <a:extLst>
                      <a:ext uri="{FF2B5EF4-FFF2-40B4-BE49-F238E27FC236}">
                        <a16:creationId xmlns:a16="http://schemas.microsoft.com/office/drawing/2014/main" id="{CF25D40C-884C-407E-A4C5-FC941EC16B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1" name="직사각형 2100">
                    <a:extLst>
                      <a:ext uri="{FF2B5EF4-FFF2-40B4-BE49-F238E27FC236}">
                        <a16:creationId xmlns:a16="http://schemas.microsoft.com/office/drawing/2014/main" id="{6127075B-86A6-4393-91CE-497472963A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2" name="직사각형 2101">
                    <a:extLst>
                      <a:ext uri="{FF2B5EF4-FFF2-40B4-BE49-F238E27FC236}">
                        <a16:creationId xmlns:a16="http://schemas.microsoft.com/office/drawing/2014/main" id="{E3AB6631-8478-46EE-8082-27DB96F63F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3" name="직사각형 2102">
                    <a:extLst>
                      <a:ext uri="{FF2B5EF4-FFF2-40B4-BE49-F238E27FC236}">
                        <a16:creationId xmlns:a16="http://schemas.microsoft.com/office/drawing/2014/main" id="{F6558CA8-B5EB-4FDD-BC33-3FC11E8B4BF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4" name="직사각형 2103">
                    <a:extLst>
                      <a:ext uri="{FF2B5EF4-FFF2-40B4-BE49-F238E27FC236}">
                        <a16:creationId xmlns:a16="http://schemas.microsoft.com/office/drawing/2014/main" id="{72B76537-F947-418D-B13C-27ABD3A496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5" name="직사각형 2104">
                    <a:extLst>
                      <a:ext uri="{FF2B5EF4-FFF2-40B4-BE49-F238E27FC236}">
                        <a16:creationId xmlns:a16="http://schemas.microsoft.com/office/drawing/2014/main" id="{243A5B06-2362-4670-B2FF-0308430C0A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6" name="직사각형 2105">
                    <a:extLst>
                      <a:ext uri="{FF2B5EF4-FFF2-40B4-BE49-F238E27FC236}">
                        <a16:creationId xmlns:a16="http://schemas.microsoft.com/office/drawing/2014/main" id="{4FA0DD60-7317-4383-BF96-66E68A775A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7" name="직사각형 2106">
                    <a:extLst>
                      <a:ext uri="{FF2B5EF4-FFF2-40B4-BE49-F238E27FC236}">
                        <a16:creationId xmlns:a16="http://schemas.microsoft.com/office/drawing/2014/main" id="{D33A12AD-F765-4D01-A111-4456104282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8" name="직사각형 2107">
                    <a:extLst>
                      <a:ext uri="{FF2B5EF4-FFF2-40B4-BE49-F238E27FC236}">
                        <a16:creationId xmlns:a16="http://schemas.microsoft.com/office/drawing/2014/main" id="{3BD873C2-73B1-4D03-A793-D6FB93A307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9" name="직사각형 2108">
                    <a:extLst>
                      <a:ext uri="{FF2B5EF4-FFF2-40B4-BE49-F238E27FC236}">
                        <a16:creationId xmlns:a16="http://schemas.microsoft.com/office/drawing/2014/main" id="{B06FE14F-F541-44B1-86EB-B40D45BC2C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0" name="직사각형 2109">
                    <a:extLst>
                      <a:ext uri="{FF2B5EF4-FFF2-40B4-BE49-F238E27FC236}">
                        <a16:creationId xmlns:a16="http://schemas.microsoft.com/office/drawing/2014/main" id="{2F76BF78-56DE-4B0A-BAE4-B9BEF5874F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1" name="직사각형 2110">
                    <a:extLst>
                      <a:ext uri="{FF2B5EF4-FFF2-40B4-BE49-F238E27FC236}">
                        <a16:creationId xmlns:a16="http://schemas.microsoft.com/office/drawing/2014/main" id="{05A6211E-6D90-4FA8-A99A-2546C17232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2" name="직사각형 2111">
                    <a:extLst>
                      <a:ext uri="{FF2B5EF4-FFF2-40B4-BE49-F238E27FC236}">
                        <a16:creationId xmlns:a16="http://schemas.microsoft.com/office/drawing/2014/main" id="{FF01B341-40CE-4F2D-BB44-08B3DCFED4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3" name="직사각형 2112">
                    <a:extLst>
                      <a:ext uri="{FF2B5EF4-FFF2-40B4-BE49-F238E27FC236}">
                        <a16:creationId xmlns:a16="http://schemas.microsoft.com/office/drawing/2014/main" id="{0DBADE14-44E5-44AD-B4CA-1767008135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4" name="직사각형 2113">
                    <a:extLst>
                      <a:ext uri="{FF2B5EF4-FFF2-40B4-BE49-F238E27FC236}">
                        <a16:creationId xmlns:a16="http://schemas.microsoft.com/office/drawing/2014/main" id="{1A97D951-B50B-40C9-BBC6-07F3EDF91A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5" name="직사각형 2114">
                    <a:extLst>
                      <a:ext uri="{FF2B5EF4-FFF2-40B4-BE49-F238E27FC236}">
                        <a16:creationId xmlns:a16="http://schemas.microsoft.com/office/drawing/2014/main" id="{445EEC32-74A6-4F81-8F46-757B841E16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6" name="직사각형 2115">
                    <a:extLst>
                      <a:ext uri="{FF2B5EF4-FFF2-40B4-BE49-F238E27FC236}">
                        <a16:creationId xmlns:a16="http://schemas.microsoft.com/office/drawing/2014/main" id="{4E3C04C9-D495-42A3-8C47-A6C92DAC77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7" name="직사각형 2116">
                    <a:extLst>
                      <a:ext uri="{FF2B5EF4-FFF2-40B4-BE49-F238E27FC236}">
                        <a16:creationId xmlns:a16="http://schemas.microsoft.com/office/drawing/2014/main" id="{FF4A8A18-5B01-47D6-9FFE-DD106142FD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8" name="직사각형 2117">
                    <a:extLst>
                      <a:ext uri="{FF2B5EF4-FFF2-40B4-BE49-F238E27FC236}">
                        <a16:creationId xmlns:a16="http://schemas.microsoft.com/office/drawing/2014/main" id="{2CDA652A-42CE-4ADD-B8FD-FCB42D7AD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19" name="직사각형 2118">
                    <a:extLst>
                      <a:ext uri="{FF2B5EF4-FFF2-40B4-BE49-F238E27FC236}">
                        <a16:creationId xmlns:a16="http://schemas.microsoft.com/office/drawing/2014/main" id="{9F237563-0432-4CF9-B519-13B881D1A3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0" name="직사각형 2119">
                    <a:extLst>
                      <a:ext uri="{FF2B5EF4-FFF2-40B4-BE49-F238E27FC236}">
                        <a16:creationId xmlns:a16="http://schemas.microsoft.com/office/drawing/2014/main" id="{7196BDCE-6A05-4C72-9343-425E06A02A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1" name="직사각형 2120">
                    <a:extLst>
                      <a:ext uri="{FF2B5EF4-FFF2-40B4-BE49-F238E27FC236}">
                        <a16:creationId xmlns:a16="http://schemas.microsoft.com/office/drawing/2014/main" id="{79F7E318-ABB1-43CC-832A-C9AC9A8DB0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2" name="직사각형 2121">
                    <a:extLst>
                      <a:ext uri="{FF2B5EF4-FFF2-40B4-BE49-F238E27FC236}">
                        <a16:creationId xmlns:a16="http://schemas.microsoft.com/office/drawing/2014/main" id="{2BBBEA1F-D537-4F73-90BE-3C6D863B61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3" name="직사각형 2122">
                    <a:extLst>
                      <a:ext uri="{FF2B5EF4-FFF2-40B4-BE49-F238E27FC236}">
                        <a16:creationId xmlns:a16="http://schemas.microsoft.com/office/drawing/2014/main" id="{F1A6F1E4-E5BE-45AF-8C88-598217A8CA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4" name="직사각형 2123">
                    <a:extLst>
                      <a:ext uri="{FF2B5EF4-FFF2-40B4-BE49-F238E27FC236}">
                        <a16:creationId xmlns:a16="http://schemas.microsoft.com/office/drawing/2014/main" id="{AD8B1B39-071B-4022-BAD1-37146A76F4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6" name="그룹 1975">
                  <a:extLst>
                    <a:ext uri="{FF2B5EF4-FFF2-40B4-BE49-F238E27FC236}">
                      <a16:creationId xmlns:a16="http://schemas.microsoft.com/office/drawing/2014/main" id="{2870DA0D-3E2E-4E5A-ABBE-80B0DE210E77}"/>
                    </a:ext>
                  </a:extLst>
                </p:cNvPr>
                <p:cNvGrpSpPr/>
                <p:nvPr userDrawn="1"/>
              </p:nvGrpSpPr>
              <p:grpSpPr>
                <a:xfrm>
                  <a:off x="0" y="1905712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067" name="슬라이드 번호 개체 틀 16">
                    <a:extLst>
                      <a:ext uri="{FF2B5EF4-FFF2-40B4-BE49-F238E27FC236}">
                        <a16:creationId xmlns:a16="http://schemas.microsoft.com/office/drawing/2014/main" id="{1AB1C9F1-A574-4F45-ADFD-712C33248223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068" name="직사각형 2067">
                    <a:extLst>
                      <a:ext uri="{FF2B5EF4-FFF2-40B4-BE49-F238E27FC236}">
                        <a16:creationId xmlns:a16="http://schemas.microsoft.com/office/drawing/2014/main" id="{C91CB4A6-0954-43DA-827C-7A06D897640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9" name="직사각형 2068">
                    <a:extLst>
                      <a:ext uri="{FF2B5EF4-FFF2-40B4-BE49-F238E27FC236}">
                        <a16:creationId xmlns:a16="http://schemas.microsoft.com/office/drawing/2014/main" id="{E744D8F8-0B0F-4B7F-8025-C14BCDA39C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0" name="직사각형 2069">
                    <a:extLst>
                      <a:ext uri="{FF2B5EF4-FFF2-40B4-BE49-F238E27FC236}">
                        <a16:creationId xmlns:a16="http://schemas.microsoft.com/office/drawing/2014/main" id="{65486127-CBD1-41E2-B97F-44AAA91E4F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1" name="직사각형 2070">
                    <a:extLst>
                      <a:ext uri="{FF2B5EF4-FFF2-40B4-BE49-F238E27FC236}">
                        <a16:creationId xmlns:a16="http://schemas.microsoft.com/office/drawing/2014/main" id="{28A8408E-CB50-4D1D-B435-8BEE621623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2" name="직사각형 2071">
                    <a:extLst>
                      <a:ext uri="{FF2B5EF4-FFF2-40B4-BE49-F238E27FC236}">
                        <a16:creationId xmlns:a16="http://schemas.microsoft.com/office/drawing/2014/main" id="{A9F5A382-D0EA-4391-832E-073C60B96F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3" name="직사각형 2072">
                    <a:extLst>
                      <a:ext uri="{FF2B5EF4-FFF2-40B4-BE49-F238E27FC236}">
                        <a16:creationId xmlns:a16="http://schemas.microsoft.com/office/drawing/2014/main" id="{D1876CB7-7842-4B63-9E13-197F9E35B9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4" name="직사각형 2073">
                    <a:extLst>
                      <a:ext uri="{FF2B5EF4-FFF2-40B4-BE49-F238E27FC236}">
                        <a16:creationId xmlns:a16="http://schemas.microsoft.com/office/drawing/2014/main" id="{59F8B040-33EF-4277-8215-AFD2851F3A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5" name="직사각형 2074">
                    <a:extLst>
                      <a:ext uri="{FF2B5EF4-FFF2-40B4-BE49-F238E27FC236}">
                        <a16:creationId xmlns:a16="http://schemas.microsoft.com/office/drawing/2014/main" id="{E2C2D103-8CB4-4083-A8F7-A024C7DD1E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6" name="직사각형 2075">
                    <a:extLst>
                      <a:ext uri="{FF2B5EF4-FFF2-40B4-BE49-F238E27FC236}">
                        <a16:creationId xmlns:a16="http://schemas.microsoft.com/office/drawing/2014/main" id="{AF170358-59C6-45B3-B06D-2B7B4C0F2C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7" name="직사각형 2076">
                    <a:extLst>
                      <a:ext uri="{FF2B5EF4-FFF2-40B4-BE49-F238E27FC236}">
                        <a16:creationId xmlns:a16="http://schemas.microsoft.com/office/drawing/2014/main" id="{2C992151-2B05-45D0-B36A-226C51E328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8" name="직사각형 2077">
                    <a:extLst>
                      <a:ext uri="{FF2B5EF4-FFF2-40B4-BE49-F238E27FC236}">
                        <a16:creationId xmlns:a16="http://schemas.microsoft.com/office/drawing/2014/main" id="{9A357317-B99D-45F5-907C-FC47670F7C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9" name="직사각형 2078">
                    <a:extLst>
                      <a:ext uri="{FF2B5EF4-FFF2-40B4-BE49-F238E27FC236}">
                        <a16:creationId xmlns:a16="http://schemas.microsoft.com/office/drawing/2014/main" id="{0D5F07AA-2FF1-4553-BBD2-668A8CD4B3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0" name="직사각형 2079">
                    <a:extLst>
                      <a:ext uri="{FF2B5EF4-FFF2-40B4-BE49-F238E27FC236}">
                        <a16:creationId xmlns:a16="http://schemas.microsoft.com/office/drawing/2014/main" id="{FF97C635-34CA-4F60-A1CB-4B05966F04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1" name="직사각형 2080">
                    <a:extLst>
                      <a:ext uri="{FF2B5EF4-FFF2-40B4-BE49-F238E27FC236}">
                        <a16:creationId xmlns:a16="http://schemas.microsoft.com/office/drawing/2014/main" id="{947275DC-894E-4B36-9D9E-5902F9C282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2" name="직사각형 2081">
                    <a:extLst>
                      <a:ext uri="{FF2B5EF4-FFF2-40B4-BE49-F238E27FC236}">
                        <a16:creationId xmlns:a16="http://schemas.microsoft.com/office/drawing/2014/main" id="{B1BE9105-2E59-4BD7-A1FD-7864E531FF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3" name="직사각형 2082">
                    <a:extLst>
                      <a:ext uri="{FF2B5EF4-FFF2-40B4-BE49-F238E27FC236}">
                        <a16:creationId xmlns:a16="http://schemas.microsoft.com/office/drawing/2014/main" id="{D4C8F267-36C8-408C-B703-C9468B1CC8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4" name="직사각형 2083">
                    <a:extLst>
                      <a:ext uri="{FF2B5EF4-FFF2-40B4-BE49-F238E27FC236}">
                        <a16:creationId xmlns:a16="http://schemas.microsoft.com/office/drawing/2014/main" id="{474D9A7D-3BB2-4EF1-9C08-9ACDDD986E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5" name="직사각형 2084">
                    <a:extLst>
                      <a:ext uri="{FF2B5EF4-FFF2-40B4-BE49-F238E27FC236}">
                        <a16:creationId xmlns:a16="http://schemas.microsoft.com/office/drawing/2014/main" id="{D92BD260-FD76-4FD5-9775-1F22FA74CAD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6" name="직사각형 2085">
                    <a:extLst>
                      <a:ext uri="{FF2B5EF4-FFF2-40B4-BE49-F238E27FC236}">
                        <a16:creationId xmlns:a16="http://schemas.microsoft.com/office/drawing/2014/main" id="{F046DC54-7177-4B50-84F9-AD166A3954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7" name="직사각형 2086">
                    <a:extLst>
                      <a:ext uri="{FF2B5EF4-FFF2-40B4-BE49-F238E27FC236}">
                        <a16:creationId xmlns:a16="http://schemas.microsoft.com/office/drawing/2014/main" id="{046A7ECA-6FD2-4C04-B44D-DEAA5A2D69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8" name="직사각형 2087">
                    <a:extLst>
                      <a:ext uri="{FF2B5EF4-FFF2-40B4-BE49-F238E27FC236}">
                        <a16:creationId xmlns:a16="http://schemas.microsoft.com/office/drawing/2014/main" id="{0629E9B0-C381-4697-A4ED-5F5F8A9112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89" name="직사각형 2088">
                    <a:extLst>
                      <a:ext uri="{FF2B5EF4-FFF2-40B4-BE49-F238E27FC236}">
                        <a16:creationId xmlns:a16="http://schemas.microsoft.com/office/drawing/2014/main" id="{9A03346B-5D01-4CD6-A379-BD607E8F2E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0" name="직사각형 2089">
                    <a:extLst>
                      <a:ext uri="{FF2B5EF4-FFF2-40B4-BE49-F238E27FC236}">
                        <a16:creationId xmlns:a16="http://schemas.microsoft.com/office/drawing/2014/main" id="{D34EE64F-2A01-4988-A19F-D5F8470F69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1" name="직사각형 2090">
                    <a:extLst>
                      <a:ext uri="{FF2B5EF4-FFF2-40B4-BE49-F238E27FC236}">
                        <a16:creationId xmlns:a16="http://schemas.microsoft.com/office/drawing/2014/main" id="{97B569B6-37BC-4C4F-BCDA-8E345BA7BB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2" name="직사각형 2091">
                    <a:extLst>
                      <a:ext uri="{FF2B5EF4-FFF2-40B4-BE49-F238E27FC236}">
                        <a16:creationId xmlns:a16="http://schemas.microsoft.com/office/drawing/2014/main" id="{FEBF8D70-2F51-4BAC-A0D5-AE2BB02A45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3" name="직사각형 2092">
                    <a:extLst>
                      <a:ext uri="{FF2B5EF4-FFF2-40B4-BE49-F238E27FC236}">
                        <a16:creationId xmlns:a16="http://schemas.microsoft.com/office/drawing/2014/main" id="{AD6EDF9F-9DB1-4948-B033-B8980DC35F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4" name="직사각형 2093">
                    <a:extLst>
                      <a:ext uri="{FF2B5EF4-FFF2-40B4-BE49-F238E27FC236}">
                        <a16:creationId xmlns:a16="http://schemas.microsoft.com/office/drawing/2014/main" id="{E78EA404-3E14-4E1C-A5C6-F4F393F1D5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95" name="직사각형 2094">
                    <a:extLst>
                      <a:ext uri="{FF2B5EF4-FFF2-40B4-BE49-F238E27FC236}">
                        <a16:creationId xmlns:a16="http://schemas.microsoft.com/office/drawing/2014/main" id="{5C03865C-A5CC-4139-A169-28A7E94451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7" name="그룹 1976">
                  <a:extLst>
                    <a:ext uri="{FF2B5EF4-FFF2-40B4-BE49-F238E27FC236}">
                      <a16:creationId xmlns:a16="http://schemas.microsoft.com/office/drawing/2014/main" id="{E606D286-488B-4B7E-955A-9552154CBAE3}"/>
                    </a:ext>
                  </a:extLst>
                </p:cNvPr>
                <p:cNvGrpSpPr/>
                <p:nvPr userDrawn="1"/>
              </p:nvGrpSpPr>
              <p:grpSpPr>
                <a:xfrm>
                  <a:off x="0" y="239282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038" name="슬라이드 번호 개체 틀 16">
                    <a:extLst>
                      <a:ext uri="{FF2B5EF4-FFF2-40B4-BE49-F238E27FC236}">
                        <a16:creationId xmlns:a16="http://schemas.microsoft.com/office/drawing/2014/main" id="{536BED6B-CBAA-4B46-9A67-00ADD64267D9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039" name="직사각형 2038">
                    <a:extLst>
                      <a:ext uri="{FF2B5EF4-FFF2-40B4-BE49-F238E27FC236}">
                        <a16:creationId xmlns:a16="http://schemas.microsoft.com/office/drawing/2014/main" id="{B721F366-7AC0-48C6-8251-966E77DFEB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0" name="직사각형 2039">
                    <a:extLst>
                      <a:ext uri="{FF2B5EF4-FFF2-40B4-BE49-F238E27FC236}">
                        <a16:creationId xmlns:a16="http://schemas.microsoft.com/office/drawing/2014/main" id="{9BA386E1-21BC-4606-AB69-C73CD49B6D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1" name="직사각형 2040">
                    <a:extLst>
                      <a:ext uri="{FF2B5EF4-FFF2-40B4-BE49-F238E27FC236}">
                        <a16:creationId xmlns:a16="http://schemas.microsoft.com/office/drawing/2014/main" id="{B3B43315-A4F3-4AA0-9123-2B13E81C40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2" name="직사각형 2041">
                    <a:extLst>
                      <a:ext uri="{FF2B5EF4-FFF2-40B4-BE49-F238E27FC236}">
                        <a16:creationId xmlns:a16="http://schemas.microsoft.com/office/drawing/2014/main" id="{45740338-F972-43C4-B603-65EBD84527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3" name="직사각형 2042">
                    <a:extLst>
                      <a:ext uri="{FF2B5EF4-FFF2-40B4-BE49-F238E27FC236}">
                        <a16:creationId xmlns:a16="http://schemas.microsoft.com/office/drawing/2014/main" id="{4D2B4988-CF45-45CF-8769-7C9810780A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4" name="직사각형 2043">
                    <a:extLst>
                      <a:ext uri="{FF2B5EF4-FFF2-40B4-BE49-F238E27FC236}">
                        <a16:creationId xmlns:a16="http://schemas.microsoft.com/office/drawing/2014/main" id="{5E8ADD61-6552-460A-94C2-083030ACF0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5" name="직사각형 2044">
                    <a:extLst>
                      <a:ext uri="{FF2B5EF4-FFF2-40B4-BE49-F238E27FC236}">
                        <a16:creationId xmlns:a16="http://schemas.microsoft.com/office/drawing/2014/main" id="{29E99256-08D0-463A-B64A-987F6DB48D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6" name="직사각형 2045">
                    <a:extLst>
                      <a:ext uri="{FF2B5EF4-FFF2-40B4-BE49-F238E27FC236}">
                        <a16:creationId xmlns:a16="http://schemas.microsoft.com/office/drawing/2014/main" id="{9E53163D-30E7-4F7B-976A-1FB72EBAF0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7" name="직사각형 2046">
                    <a:extLst>
                      <a:ext uri="{FF2B5EF4-FFF2-40B4-BE49-F238E27FC236}">
                        <a16:creationId xmlns:a16="http://schemas.microsoft.com/office/drawing/2014/main" id="{7B897A46-D9C8-4E7E-8592-EA971F28FC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8" name="직사각형 2047">
                    <a:extLst>
                      <a:ext uri="{FF2B5EF4-FFF2-40B4-BE49-F238E27FC236}">
                        <a16:creationId xmlns:a16="http://schemas.microsoft.com/office/drawing/2014/main" id="{68BC8170-FFB7-4BF4-9A4B-4A3FCAA0DF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49" name="직사각형 2048">
                    <a:extLst>
                      <a:ext uri="{FF2B5EF4-FFF2-40B4-BE49-F238E27FC236}">
                        <a16:creationId xmlns:a16="http://schemas.microsoft.com/office/drawing/2014/main" id="{9C8DB049-EF91-458D-A516-C25BD742C6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0" name="직사각형 2049">
                    <a:extLst>
                      <a:ext uri="{FF2B5EF4-FFF2-40B4-BE49-F238E27FC236}">
                        <a16:creationId xmlns:a16="http://schemas.microsoft.com/office/drawing/2014/main" id="{1C08D4FC-ADD8-482B-8A3F-1AA1BBAFD4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1" name="직사각형 2050">
                    <a:extLst>
                      <a:ext uri="{FF2B5EF4-FFF2-40B4-BE49-F238E27FC236}">
                        <a16:creationId xmlns:a16="http://schemas.microsoft.com/office/drawing/2014/main" id="{C30180AA-7BE6-416D-986F-F851A75A03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2" name="직사각형 2051">
                    <a:extLst>
                      <a:ext uri="{FF2B5EF4-FFF2-40B4-BE49-F238E27FC236}">
                        <a16:creationId xmlns:a16="http://schemas.microsoft.com/office/drawing/2014/main" id="{2C0675BD-C79C-4DE1-B125-5413AE37EE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3" name="직사각형 2052">
                    <a:extLst>
                      <a:ext uri="{FF2B5EF4-FFF2-40B4-BE49-F238E27FC236}">
                        <a16:creationId xmlns:a16="http://schemas.microsoft.com/office/drawing/2014/main" id="{57869545-8FC5-4DA7-A42C-E39A8A99CA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4" name="직사각형 2053">
                    <a:extLst>
                      <a:ext uri="{FF2B5EF4-FFF2-40B4-BE49-F238E27FC236}">
                        <a16:creationId xmlns:a16="http://schemas.microsoft.com/office/drawing/2014/main" id="{66290760-1E95-402D-821A-AC6E94906C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5" name="직사각형 2054">
                    <a:extLst>
                      <a:ext uri="{FF2B5EF4-FFF2-40B4-BE49-F238E27FC236}">
                        <a16:creationId xmlns:a16="http://schemas.microsoft.com/office/drawing/2014/main" id="{AE78129E-E212-4B84-90EC-5CB41BAF7B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6" name="직사각형 2055">
                    <a:extLst>
                      <a:ext uri="{FF2B5EF4-FFF2-40B4-BE49-F238E27FC236}">
                        <a16:creationId xmlns:a16="http://schemas.microsoft.com/office/drawing/2014/main" id="{DC1F5A3A-2137-45DB-8BD6-6CFD8B92E3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7" name="직사각형 2056">
                    <a:extLst>
                      <a:ext uri="{FF2B5EF4-FFF2-40B4-BE49-F238E27FC236}">
                        <a16:creationId xmlns:a16="http://schemas.microsoft.com/office/drawing/2014/main" id="{6241A97D-60D3-4F47-9803-F834E159A4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8" name="직사각형 2057">
                    <a:extLst>
                      <a:ext uri="{FF2B5EF4-FFF2-40B4-BE49-F238E27FC236}">
                        <a16:creationId xmlns:a16="http://schemas.microsoft.com/office/drawing/2014/main" id="{8ACD7A4C-BAE5-4E4F-923C-AC22174B01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59" name="직사각형 2058">
                    <a:extLst>
                      <a:ext uri="{FF2B5EF4-FFF2-40B4-BE49-F238E27FC236}">
                        <a16:creationId xmlns:a16="http://schemas.microsoft.com/office/drawing/2014/main" id="{7C9667AA-E548-40D5-A750-EA9B1C0762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0" name="직사각형 2059">
                    <a:extLst>
                      <a:ext uri="{FF2B5EF4-FFF2-40B4-BE49-F238E27FC236}">
                        <a16:creationId xmlns:a16="http://schemas.microsoft.com/office/drawing/2014/main" id="{BF7B41F7-3104-48C3-A2FE-3FC76217206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1" name="직사각형 2060">
                    <a:extLst>
                      <a:ext uri="{FF2B5EF4-FFF2-40B4-BE49-F238E27FC236}">
                        <a16:creationId xmlns:a16="http://schemas.microsoft.com/office/drawing/2014/main" id="{CEC3A352-40A9-4FB1-9CD6-AD0A1DF6B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2" name="직사각형 2061">
                    <a:extLst>
                      <a:ext uri="{FF2B5EF4-FFF2-40B4-BE49-F238E27FC236}">
                        <a16:creationId xmlns:a16="http://schemas.microsoft.com/office/drawing/2014/main" id="{8DEC97E7-E7E0-42FD-AB9E-092694355E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3" name="직사각형 2062">
                    <a:extLst>
                      <a:ext uri="{FF2B5EF4-FFF2-40B4-BE49-F238E27FC236}">
                        <a16:creationId xmlns:a16="http://schemas.microsoft.com/office/drawing/2014/main" id="{409B5D98-EECC-4B03-B0FC-DFBE064D09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4" name="직사각형 2063">
                    <a:extLst>
                      <a:ext uri="{FF2B5EF4-FFF2-40B4-BE49-F238E27FC236}">
                        <a16:creationId xmlns:a16="http://schemas.microsoft.com/office/drawing/2014/main" id="{DF025015-3B9B-436B-9F11-C4C183FBA5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5" name="직사각형 2064">
                    <a:extLst>
                      <a:ext uri="{FF2B5EF4-FFF2-40B4-BE49-F238E27FC236}">
                        <a16:creationId xmlns:a16="http://schemas.microsoft.com/office/drawing/2014/main" id="{0915F5FA-112B-4472-88D8-9EBC531AA9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66" name="직사각형 2065">
                    <a:extLst>
                      <a:ext uri="{FF2B5EF4-FFF2-40B4-BE49-F238E27FC236}">
                        <a16:creationId xmlns:a16="http://schemas.microsoft.com/office/drawing/2014/main" id="{29F5DE6A-1C32-43EC-9168-30AD85CD48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8" name="그룹 1977">
                  <a:extLst>
                    <a:ext uri="{FF2B5EF4-FFF2-40B4-BE49-F238E27FC236}">
                      <a16:creationId xmlns:a16="http://schemas.microsoft.com/office/drawing/2014/main" id="{B5DE56C0-EB77-443B-B744-8974888F99AB}"/>
                    </a:ext>
                  </a:extLst>
                </p:cNvPr>
                <p:cNvGrpSpPr/>
                <p:nvPr userDrawn="1"/>
              </p:nvGrpSpPr>
              <p:grpSpPr>
                <a:xfrm>
                  <a:off x="0" y="2879933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2009" name="슬라이드 번호 개체 틀 16">
                    <a:extLst>
                      <a:ext uri="{FF2B5EF4-FFF2-40B4-BE49-F238E27FC236}">
                        <a16:creationId xmlns:a16="http://schemas.microsoft.com/office/drawing/2014/main" id="{72DC46AE-B513-4BF4-8404-24134E763BAF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2010" name="직사각형 2009">
                    <a:extLst>
                      <a:ext uri="{FF2B5EF4-FFF2-40B4-BE49-F238E27FC236}">
                        <a16:creationId xmlns:a16="http://schemas.microsoft.com/office/drawing/2014/main" id="{6ABCDFC6-526A-4691-A5C0-2DF977590D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1" name="직사각형 2010">
                    <a:extLst>
                      <a:ext uri="{FF2B5EF4-FFF2-40B4-BE49-F238E27FC236}">
                        <a16:creationId xmlns:a16="http://schemas.microsoft.com/office/drawing/2014/main" id="{53D7DA84-1DD9-48BF-A7E4-35760466C5F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2" name="직사각형 2011">
                    <a:extLst>
                      <a:ext uri="{FF2B5EF4-FFF2-40B4-BE49-F238E27FC236}">
                        <a16:creationId xmlns:a16="http://schemas.microsoft.com/office/drawing/2014/main" id="{76DE818F-9C44-493F-91E8-5BDBDE4E91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3" name="직사각형 2012">
                    <a:extLst>
                      <a:ext uri="{FF2B5EF4-FFF2-40B4-BE49-F238E27FC236}">
                        <a16:creationId xmlns:a16="http://schemas.microsoft.com/office/drawing/2014/main" id="{7156A608-CA0D-4049-956D-D08AACB0A9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4" name="직사각형 2013">
                    <a:extLst>
                      <a:ext uri="{FF2B5EF4-FFF2-40B4-BE49-F238E27FC236}">
                        <a16:creationId xmlns:a16="http://schemas.microsoft.com/office/drawing/2014/main" id="{C8E9A125-F589-4134-9E2B-3EDD3272F9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5" name="직사각형 2014">
                    <a:extLst>
                      <a:ext uri="{FF2B5EF4-FFF2-40B4-BE49-F238E27FC236}">
                        <a16:creationId xmlns:a16="http://schemas.microsoft.com/office/drawing/2014/main" id="{E9CC621E-E745-4142-839A-C2A5897E58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6" name="직사각형 2015">
                    <a:extLst>
                      <a:ext uri="{FF2B5EF4-FFF2-40B4-BE49-F238E27FC236}">
                        <a16:creationId xmlns:a16="http://schemas.microsoft.com/office/drawing/2014/main" id="{7A36FAA8-2C4B-4D09-9360-12E1174CAC4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7" name="직사각형 2016">
                    <a:extLst>
                      <a:ext uri="{FF2B5EF4-FFF2-40B4-BE49-F238E27FC236}">
                        <a16:creationId xmlns:a16="http://schemas.microsoft.com/office/drawing/2014/main" id="{B80A2700-40FF-4527-AEBD-1886499A29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8" name="직사각형 2017">
                    <a:extLst>
                      <a:ext uri="{FF2B5EF4-FFF2-40B4-BE49-F238E27FC236}">
                        <a16:creationId xmlns:a16="http://schemas.microsoft.com/office/drawing/2014/main" id="{F6FB9040-29C0-4AAD-8BE4-2E51A46AE7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19" name="직사각형 2018">
                    <a:extLst>
                      <a:ext uri="{FF2B5EF4-FFF2-40B4-BE49-F238E27FC236}">
                        <a16:creationId xmlns:a16="http://schemas.microsoft.com/office/drawing/2014/main" id="{AE5B30B7-6115-4B20-81AA-A474DC3438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0" name="직사각형 2019">
                    <a:extLst>
                      <a:ext uri="{FF2B5EF4-FFF2-40B4-BE49-F238E27FC236}">
                        <a16:creationId xmlns:a16="http://schemas.microsoft.com/office/drawing/2014/main" id="{E36881E8-10A9-4E54-9F85-76AD552F1A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1" name="직사각형 2020">
                    <a:extLst>
                      <a:ext uri="{FF2B5EF4-FFF2-40B4-BE49-F238E27FC236}">
                        <a16:creationId xmlns:a16="http://schemas.microsoft.com/office/drawing/2014/main" id="{A1EDBB50-B918-4C22-AEE1-3F9F5230ED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2" name="직사각형 2021">
                    <a:extLst>
                      <a:ext uri="{FF2B5EF4-FFF2-40B4-BE49-F238E27FC236}">
                        <a16:creationId xmlns:a16="http://schemas.microsoft.com/office/drawing/2014/main" id="{DB8A41E6-1A7C-4FA9-ACD1-6083C3AD55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3" name="직사각형 2022">
                    <a:extLst>
                      <a:ext uri="{FF2B5EF4-FFF2-40B4-BE49-F238E27FC236}">
                        <a16:creationId xmlns:a16="http://schemas.microsoft.com/office/drawing/2014/main" id="{35C4B053-6C93-467E-970C-FD2D51DBD7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4" name="직사각형 2023">
                    <a:extLst>
                      <a:ext uri="{FF2B5EF4-FFF2-40B4-BE49-F238E27FC236}">
                        <a16:creationId xmlns:a16="http://schemas.microsoft.com/office/drawing/2014/main" id="{246DC6B8-6B9F-4C85-AB7F-1F31B3D22B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5" name="직사각형 2024">
                    <a:extLst>
                      <a:ext uri="{FF2B5EF4-FFF2-40B4-BE49-F238E27FC236}">
                        <a16:creationId xmlns:a16="http://schemas.microsoft.com/office/drawing/2014/main" id="{A788E329-C573-4474-9DD9-54C2C0720C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6" name="직사각형 2025">
                    <a:extLst>
                      <a:ext uri="{FF2B5EF4-FFF2-40B4-BE49-F238E27FC236}">
                        <a16:creationId xmlns:a16="http://schemas.microsoft.com/office/drawing/2014/main" id="{D38CE5C0-175A-4C80-931A-56C2E9CC74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7" name="직사각형 2026">
                    <a:extLst>
                      <a:ext uri="{FF2B5EF4-FFF2-40B4-BE49-F238E27FC236}">
                        <a16:creationId xmlns:a16="http://schemas.microsoft.com/office/drawing/2014/main" id="{FF7B5410-1684-4A48-A538-B5D710A07D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8" name="직사각형 2027">
                    <a:extLst>
                      <a:ext uri="{FF2B5EF4-FFF2-40B4-BE49-F238E27FC236}">
                        <a16:creationId xmlns:a16="http://schemas.microsoft.com/office/drawing/2014/main" id="{56E1FDDC-3856-46C7-97E5-AF35C63BB9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9" name="직사각형 2028">
                    <a:extLst>
                      <a:ext uri="{FF2B5EF4-FFF2-40B4-BE49-F238E27FC236}">
                        <a16:creationId xmlns:a16="http://schemas.microsoft.com/office/drawing/2014/main" id="{1D11CB5F-F2E0-40DE-B938-7C957D6824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0" name="직사각형 2029">
                    <a:extLst>
                      <a:ext uri="{FF2B5EF4-FFF2-40B4-BE49-F238E27FC236}">
                        <a16:creationId xmlns:a16="http://schemas.microsoft.com/office/drawing/2014/main" id="{EDDAC892-B543-4C2A-AF35-1BA37D8EF0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1" name="직사각형 2030">
                    <a:extLst>
                      <a:ext uri="{FF2B5EF4-FFF2-40B4-BE49-F238E27FC236}">
                        <a16:creationId xmlns:a16="http://schemas.microsoft.com/office/drawing/2014/main" id="{86ABD471-07D6-4A55-9115-02B1635830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2" name="직사각형 2031">
                    <a:extLst>
                      <a:ext uri="{FF2B5EF4-FFF2-40B4-BE49-F238E27FC236}">
                        <a16:creationId xmlns:a16="http://schemas.microsoft.com/office/drawing/2014/main" id="{8EA9EA41-EE50-403D-8512-CC132F1289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3" name="직사각형 2032">
                    <a:extLst>
                      <a:ext uri="{FF2B5EF4-FFF2-40B4-BE49-F238E27FC236}">
                        <a16:creationId xmlns:a16="http://schemas.microsoft.com/office/drawing/2014/main" id="{FDD8C2B8-FF1E-49BD-AA3C-9F6C8DD085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4" name="직사각형 2033">
                    <a:extLst>
                      <a:ext uri="{FF2B5EF4-FFF2-40B4-BE49-F238E27FC236}">
                        <a16:creationId xmlns:a16="http://schemas.microsoft.com/office/drawing/2014/main" id="{251D0489-3EE1-4DF3-959C-98D35F5164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5" name="직사각형 2034">
                    <a:extLst>
                      <a:ext uri="{FF2B5EF4-FFF2-40B4-BE49-F238E27FC236}">
                        <a16:creationId xmlns:a16="http://schemas.microsoft.com/office/drawing/2014/main" id="{E0749466-FD5B-4AAE-B3B0-0E4304B14F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6" name="직사각형 2035">
                    <a:extLst>
                      <a:ext uri="{FF2B5EF4-FFF2-40B4-BE49-F238E27FC236}">
                        <a16:creationId xmlns:a16="http://schemas.microsoft.com/office/drawing/2014/main" id="{2F092E4E-10E5-4E36-AF39-A142E5FD17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37" name="직사각형 2036">
                    <a:extLst>
                      <a:ext uri="{FF2B5EF4-FFF2-40B4-BE49-F238E27FC236}">
                        <a16:creationId xmlns:a16="http://schemas.microsoft.com/office/drawing/2014/main" id="{EDD4B70C-A1B3-462B-8DB8-930753F002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979" name="그룹 1978">
                  <a:extLst>
                    <a:ext uri="{FF2B5EF4-FFF2-40B4-BE49-F238E27FC236}">
                      <a16:creationId xmlns:a16="http://schemas.microsoft.com/office/drawing/2014/main" id="{6C766826-7E58-4198-8857-9735BE4AFE7B}"/>
                    </a:ext>
                  </a:extLst>
                </p:cNvPr>
                <p:cNvGrpSpPr/>
                <p:nvPr userDrawn="1"/>
              </p:nvGrpSpPr>
              <p:grpSpPr>
                <a:xfrm>
                  <a:off x="0" y="3367044"/>
                  <a:ext cx="1050420" cy="590862"/>
                  <a:chOff x="0" y="-1"/>
                  <a:chExt cx="12192000" cy="6858001"/>
                </a:xfrm>
              </p:grpSpPr>
              <p:sp>
                <p:nvSpPr>
                  <p:cNvPr id="1980" name="슬라이드 번호 개체 틀 16">
                    <a:extLst>
                      <a:ext uri="{FF2B5EF4-FFF2-40B4-BE49-F238E27FC236}">
                        <a16:creationId xmlns:a16="http://schemas.microsoft.com/office/drawing/2014/main" id="{52998154-3921-4047-9D65-C56327DFBB55}"/>
                      </a:ext>
                    </a:extLst>
                  </p:cNvPr>
                  <p:cNvSpPr txBox="1">
                    <a:spLocks/>
                  </p:cNvSpPr>
                  <p:nvPr userDrawn="1"/>
                </p:nvSpPr>
                <p:spPr>
                  <a:xfrm>
                    <a:off x="8610600" y="6356350"/>
                    <a:ext cx="2743200" cy="3651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/>
                  <a:lstStyle>
                    <a:defPPr>
                      <a:defRPr lang="ko-KR"/>
                    </a:defPPr>
                    <a:lvl1pPr marL="0" algn="r" defTabSz="914400" rtl="0" eaLnBrk="1" latinLnBrk="1" hangingPunct="1">
                      <a:defRPr sz="1200" kern="1200">
                        <a:solidFill>
                          <a:schemeClr val="tx1">
                            <a:tint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fld id="{5D7DA79A-38C0-42B9-8D8B-49470BA27748}" type="slidenum">
                      <a:rPr lang="ko-KR" altLang="en-US" smtClean="0"/>
                      <a:pPr/>
                      <a:t>‹#›</a:t>
                    </a:fld>
                    <a:endParaRPr lang="ko-KR" altLang="en-US"/>
                  </a:p>
                </p:txBody>
              </p:sp>
              <p:sp>
                <p:nvSpPr>
                  <p:cNvPr id="1981" name="직사각형 1980">
                    <a:extLst>
                      <a:ext uri="{FF2B5EF4-FFF2-40B4-BE49-F238E27FC236}">
                        <a16:creationId xmlns:a16="http://schemas.microsoft.com/office/drawing/2014/main" id="{C65ACD40-6130-4871-83FF-4A09E56308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2" name="직사각형 1981">
                    <a:extLst>
                      <a:ext uri="{FF2B5EF4-FFF2-40B4-BE49-F238E27FC236}">
                        <a16:creationId xmlns:a16="http://schemas.microsoft.com/office/drawing/2014/main" id="{8F3403D2-DCB3-4D2A-85AE-DD8DDBFB7B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785482"/>
                    <a:ext cx="9661786" cy="514098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3" name="직사각형 1982">
                    <a:extLst>
                      <a:ext uri="{FF2B5EF4-FFF2-40B4-BE49-F238E27FC236}">
                        <a16:creationId xmlns:a16="http://schemas.microsoft.com/office/drawing/2014/main" id="{70F6C7AE-E34A-4573-AB9F-0BE36EB289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8940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4" name="직사각형 1983">
                    <a:extLst>
                      <a:ext uri="{FF2B5EF4-FFF2-40B4-BE49-F238E27FC236}">
                        <a16:creationId xmlns:a16="http://schemas.microsoft.com/office/drawing/2014/main" id="{F5B99162-DBBB-49AD-A8BD-8E086DEC7A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78548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5" name="직사각형 1984">
                    <a:extLst>
                      <a:ext uri="{FF2B5EF4-FFF2-40B4-BE49-F238E27FC236}">
                        <a16:creationId xmlns:a16="http://schemas.microsoft.com/office/drawing/2014/main" id="{DCC3E3D0-47C9-4EDE-A96C-3DFE35D2CD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38156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6" name="직사각형 1985">
                    <a:extLst>
                      <a:ext uri="{FF2B5EF4-FFF2-40B4-BE49-F238E27FC236}">
                        <a16:creationId xmlns:a16="http://schemas.microsoft.com/office/drawing/2014/main" id="{6037C5B9-2F11-4590-8856-6313740818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257372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7" name="직사각형 1986">
                    <a:extLst>
                      <a:ext uri="{FF2B5EF4-FFF2-40B4-BE49-F238E27FC236}">
                        <a16:creationId xmlns:a16="http://schemas.microsoft.com/office/drawing/2014/main" id="{FF39C0F5-051C-4A2B-BEC0-60042EB5E5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197764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8" name="직사각형 1987">
                    <a:extLst>
                      <a:ext uri="{FF2B5EF4-FFF2-40B4-BE49-F238E27FC236}">
                        <a16:creationId xmlns:a16="http://schemas.microsoft.com/office/drawing/2014/main" id="{57D3B489-ABBB-41DC-85E4-E680018C6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16980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89" name="직사각형 1988">
                    <a:extLst>
                      <a:ext uri="{FF2B5EF4-FFF2-40B4-BE49-F238E27FC236}">
                        <a16:creationId xmlns:a16="http://schemas.microsoft.com/office/drawing/2014/main" id="{C36087D7-EB1F-4DE6-9D01-24F6A710FB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376588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0" name="직사각형 1989">
                    <a:extLst>
                      <a:ext uri="{FF2B5EF4-FFF2-40B4-BE49-F238E27FC236}">
                        <a16:creationId xmlns:a16="http://schemas.microsoft.com/office/drawing/2014/main" id="{1673C157-6C83-4454-81E4-259487BB04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36196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1" name="직사각형 1990">
                    <a:extLst>
                      <a:ext uri="{FF2B5EF4-FFF2-40B4-BE49-F238E27FC236}">
                        <a16:creationId xmlns:a16="http://schemas.microsoft.com/office/drawing/2014/main" id="{22C834AA-13B3-47E5-AE5E-3F18FA91530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555413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2" name="직사각형 1991">
                    <a:extLst>
                      <a:ext uri="{FF2B5EF4-FFF2-40B4-BE49-F238E27FC236}">
                        <a16:creationId xmlns:a16="http://schemas.microsoft.com/office/drawing/2014/main" id="{A1F08E99-9CC2-4598-BE35-7198E72E230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495804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3" name="직사각형 1992">
                    <a:extLst>
                      <a:ext uri="{FF2B5EF4-FFF2-40B4-BE49-F238E27FC236}">
                        <a16:creationId xmlns:a16="http://schemas.microsoft.com/office/drawing/2014/main" id="{8662C92B-8683-49A8-9506-13DBAF3CA1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15021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4" name="직사각형 1993">
                    <a:extLst>
                      <a:ext uri="{FF2B5EF4-FFF2-40B4-BE49-F238E27FC236}">
                        <a16:creationId xmlns:a16="http://schemas.microsoft.com/office/drawing/2014/main" id="{E8725610-F9DD-43EA-99E4-E8B41EDE7D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98438" y="6746292"/>
                    <a:ext cx="642084" cy="11170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5" name="직사각형 1994">
                    <a:extLst>
                      <a:ext uri="{FF2B5EF4-FFF2-40B4-BE49-F238E27FC236}">
                        <a16:creationId xmlns:a16="http://schemas.microsoft.com/office/drawing/2014/main" id="{F4AFA1FF-1C12-4031-9B7F-D0D3571336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343783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6" name="직사각형 1995">
                    <a:extLst>
                      <a:ext uri="{FF2B5EF4-FFF2-40B4-BE49-F238E27FC236}">
                        <a16:creationId xmlns:a16="http://schemas.microsoft.com/office/drawing/2014/main" id="{4C536B71-BD22-4460-A595-7425810E30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3535945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7" name="직사각형 1996">
                    <a:extLst>
                      <a:ext uri="{FF2B5EF4-FFF2-40B4-BE49-F238E27FC236}">
                        <a16:creationId xmlns:a16="http://schemas.microsoft.com/office/drawing/2014/main" id="{4C57AD60-7D2A-48C3-AD2A-94A539CBF4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2939864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8" name="직사각형 1997">
                    <a:extLst>
                      <a:ext uri="{FF2B5EF4-FFF2-40B4-BE49-F238E27FC236}">
                        <a16:creationId xmlns:a16="http://schemas.microsoft.com/office/drawing/2014/main" id="{45E5A5BD-7600-4924-B77F-004208F4F9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132026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9" name="직사각형 1998">
                    <a:extLst>
                      <a:ext uri="{FF2B5EF4-FFF2-40B4-BE49-F238E27FC236}">
                        <a16:creationId xmlns:a16="http://schemas.microsoft.com/office/drawing/2014/main" id="{42D368C9-2E41-4620-9C91-EE2FF7145F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4728107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0" name="직사각형 1999">
                    <a:extLst>
                      <a:ext uri="{FF2B5EF4-FFF2-40B4-BE49-F238E27FC236}">
                        <a16:creationId xmlns:a16="http://schemas.microsoft.com/office/drawing/2014/main" id="{D417C82B-2510-4729-9941-1100928261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324188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1" name="직사각형 2000">
                    <a:extLst>
                      <a:ext uri="{FF2B5EF4-FFF2-40B4-BE49-F238E27FC236}">
                        <a16:creationId xmlns:a16="http://schemas.microsoft.com/office/drawing/2014/main" id="{9AEF71DB-0420-4336-A68E-81E065B508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651635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2" name="직사각형 2001">
                    <a:extLst>
                      <a:ext uri="{FF2B5EF4-FFF2-40B4-BE49-F238E27FC236}">
                        <a16:creationId xmlns:a16="http://schemas.microsoft.com/office/drawing/2014/main" id="{4832017C-46A5-4C9A-8CAF-EE1958D674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920269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3" name="직사각형 2002">
                    <a:extLst>
                      <a:ext uri="{FF2B5EF4-FFF2-40B4-BE49-F238E27FC236}">
                        <a16:creationId xmlns:a16="http://schemas.microsoft.com/office/drawing/2014/main" id="{2FEC96C6-3362-4D8E-A29D-C8D29D0BF0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-1"/>
                    <a:ext cx="642084" cy="30110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4" name="직사각형 2003">
                    <a:extLst>
                      <a:ext uri="{FF2B5EF4-FFF2-40B4-BE49-F238E27FC236}">
                        <a16:creationId xmlns:a16="http://schemas.microsoft.com/office/drawing/2014/main" id="{225E5714-C1BA-44DF-904C-0358FB13CD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151621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5" name="직사각형 2004">
                    <a:extLst>
                      <a:ext uri="{FF2B5EF4-FFF2-40B4-BE49-F238E27FC236}">
                        <a16:creationId xmlns:a16="http://schemas.microsoft.com/office/drawing/2014/main" id="{33BC6196-8504-4835-A438-93D7B98143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555540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6" name="직사각형 2005">
                    <a:extLst>
                      <a:ext uri="{FF2B5EF4-FFF2-40B4-BE49-F238E27FC236}">
                        <a16:creationId xmlns:a16="http://schemas.microsoft.com/office/drawing/2014/main" id="{4FCC3897-B99B-4B3E-A401-34646D3932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251478" y="1747702"/>
                    <a:ext cx="642084" cy="34165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7" name="직사각형 2006">
                    <a:extLst>
                      <a:ext uri="{FF2B5EF4-FFF2-40B4-BE49-F238E27FC236}">
                        <a16:creationId xmlns:a16="http://schemas.microsoft.com/office/drawing/2014/main" id="{AADDC6CC-B09F-4EFF-8975-59B968A5F0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3232"/>
                    <a:ext cx="9661786" cy="3523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08" name="직사각형 2007">
                    <a:extLst>
                      <a:ext uri="{FF2B5EF4-FFF2-40B4-BE49-F238E27FC236}">
                        <a16:creationId xmlns:a16="http://schemas.microsoft.com/office/drawing/2014/main" id="{D3EBF2F5-D0FC-4E00-B77B-D95725B87D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5107" y="6356350"/>
                    <a:ext cx="9661786" cy="49841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97784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6">
            <a:extLst>
              <a:ext uri="{FF2B5EF4-FFF2-40B4-BE49-F238E27FC236}">
                <a16:creationId xmlns:a16="http://schemas.microsoft.com/office/drawing/2014/main" id="{39927340-57D5-4E34-B3EC-6EB051A8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DA79A-38C0-42B9-8D8B-49470BA2774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37054A-5F58-4F1F-AF3A-32ED5448E9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174F1D-EA59-41BA-B2F0-4899A40A576D}"/>
              </a:ext>
            </a:extLst>
          </p:cNvPr>
          <p:cNvSpPr/>
          <p:nvPr userDrawn="1"/>
        </p:nvSpPr>
        <p:spPr>
          <a:xfrm>
            <a:off x="1265107" y="1151621"/>
            <a:ext cx="9661786" cy="44087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6541D1-3ADC-4078-8B24-8D0291AF1632}"/>
              </a:ext>
            </a:extLst>
          </p:cNvPr>
          <p:cNvSpPr/>
          <p:nvPr userDrawn="1"/>
        </p:nvSpPr>
        <p:spPr>
          <a:xfrm>
            <a:off x="298438" y="189401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F3A3FE-DA6D-4AED-8519-010EA0BEC93F}"/>
              </a:ext>
            </a:extLst>
          </p:cNvPr>
          <p:cNvSpPr/>
          <p:nvPr userDrawn="1"/>
        </p:nvSpPr>
        <p:spPr>
          <a:xfrm>
            <a:off x="298438" y="785482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1EC287-56DB-4466-9CA2-C4BCB31E6BB0}"/>
              </a:ext>
            </a:extLst>
          </p:cNvPr>
          <p:cNvSpPr/>
          <p:nvPr userDrawn="1"/>
        </p:nvSpPr>
        <p:spPr>
          <a:xfrm>
            <a:off x="298438" y="1381563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C93396-1827-49B6-A628-274A00DC9ACD}"/>
              </a:ext>
            </a:extLst>
          </p:cNvPr>
          <p:cNvSpPr/>
          <p:nvPr userDrawn="1"/>
        </p:nvSpPr>
        <p:spPr>
          <a:xfrm>
            <a:off x="298438" y="2573725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CB1491-5661-4828-98A7-FAD1DCD7050A}"/>
              </a:ext>
            </a:extLst>
          </p:cNvPr>
          <p:cNvSpPr/>
          <p:nvPr userDrawn="1"/>
        </p:nvSpPr>
        <p:spPr>
          <a:xfrm>
            <a:off x="298438" y="1977644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87EBD5-319E-46AD-B08E-12C10845ECCE}"/>
              </a:ext>
            </a:extLst>
          </p:cNvPr>
          <p:cNvSpPr/>
          <p:nvPr userDrawn="1"/>
        </p:nvSpPr>
        <p:spPr>
          <a:xfrm>
            <a:off x="298438" y="3169806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3194C-81D9-4803-BC6E-1E8F6C3BD353}"/>
              </a:ext>
            </a:extLst>
          </p:cNvPr>
          <p:cNvSpPr/>
          <p:nvPr userDrawn="1"/>
        </p:nvSpPr>
        <p:spPr>
          <a:xfrm>
            <a:off x="298438" y="3765887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9EA5F-6FBD-4929-BA0E-27AA703E2C03}"/>
              </a:ext>
            </a:extLst>
          </p:cNvPr>
          <p:cNvSpPr/>
          <p:nvPr userDrawn="1"/>
        </p:nvSpPr>
        <p:spPr>
          <a:xfrm>
            <a:off x="298438" y="4361968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0A060E-11EA-40B5-B280-7AF60153A19A}"/>
              </a:ext>
            </a:extLst>
          </p:cNvPr>
          <p:cNvSpPr/>
          <p:nvPr userDrawn="1"/>
        </p:nvSpPr>
        <p:spPr>
          <a:xfrm>
            <a:off x="298438" y="5554130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1933F0-7B3F-4D13-97D9-947A9AC3781B}"/>
              </a:ext>
            </a:extLst>
          </p:cNvPr>
          <p:cNvSpPr/>
          <p:nvPr userDrawn="1"/>
        </p:nvSpPr>
        <p:spPr>
          <a:xfrm>
            <a:off x="298438" y="4958049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5E58DC-EF56-4E1E-99B4-F846CC73EE94}"/>
              </a:ext>
            </a:extLst>
          </p:cNvPr>
          <p:cNvSpPr/>
          <p:nvPr userDrawn="1"/>
        </p:nvSpPr>
        <p:spPr>
          <a:xfrm>
            <a:off x="298438" y="6150211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CD8AA6-2E5E-4073-BDB8-8981744BC1F6}"/>
              </a:ext>
            </a:extLst>
          </p:cNvPr>
          <p:cNvSpPr/>
          <p:nvPr userDrawn="1"/>
        </p:nvSpPr>
        <p:spPr>
          <a:xfrm>
            <a:off x="298438" y="6746292"/>
            <a:ext cx="642084" cy="1117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43E032-B995-48F1-B9BB-99A8E99F215E}"/>
              </a:ext>
            </a:extLst>
          </p:cNvPr>
          <p:cNvSpPr/>
          <p:nvPr userDrawn="1"/>
        </p:nvSpPr>
        <p:spPr>
          <a:xfrm>
            <a:off x="11251478" y="2343783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9AE517-4DA0-4CB4-AA6A-215F8ECC32EE}"/>
              </a:ext>
            </a:extLst>
          </p:cNvPr>
          <p:cNvSpPr/>
          <p:nvPr userDrawn="1"/>
        </p:nvSpPr>
        <p:spPr>
          <a:xfrm>
            <a:off x="11251478" y="3535945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61EBB-C0B7-43E0-93E9-F132A2B12AF8}"/>
              </a:ext>
            </a:extLst>
          </p:cNvPr>
          <p:cNvSpPr/>
          <p:nvPr userDrawn="1"/>
        </p:nvSpPr>
        <p:spPr>
          <a:xfrm>
            <a:off x="11251478" y="2939864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C072AA-21AB-4EFA-B5A3-5A1F71880C28}"/>
              </a:ext>
            </a:extLst>
          </p:cNvPr>
          <p:cNvSpPr/>
          <p:nvPr userDrawn="1"/>
        </p:nvSpPr>
        <p:spPr>
          <a:xfrm>
            <a:off x="11251478" y="4132026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ECACF6-336B-4A78-A2D4-AD3C7BC5ED46}"/>
              </a:ext>
            </a:extLst>
          </p:cNvPr>
          <p:cNvSpPr/>
          <p:nvPr userDrawn="1"/>
        </p:nvSpPr>
        <p:spPr>
          <a:xfrm>
            <a:off x="11251478" y="4728107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BDDF96-EDD4-43D2-9F0B-C56FD8AFFB49}"/>
              </a:ext>
            </a:extLst>
          </p:cNvPr>
          <p:cNvSpPr/>
          <p:nvPr userDrawn="1"/>
        </p:nvSpPr>
        <p:spPr>
          <a:xfrm>
            <a:off x="11251478" y="5324188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9EDA08-433C-4B1C-85D8-6A42A87A2C06}"/>
              </a:ext>
            </a:extLst>
          </p:cNvPr>
          <p:cNvSpPr/>
          <p:nvPr userDrawn="1"/>
        </p:nvSpPr>
        <p:spPr>
          <a:xfrm>
            <a:off x="11251478" y="6516350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B4A1F69-8505-4E5F-A19C-2ECF4DFF72B1}"/>
              </a:ext>
            </a:extLst>
          </p:cNvPr>
          <p:cNvSpPr/>
          <p:nvPr userDrawn="1"/>
        </p:nvSpPr>
        <p:spPr>
          <a:xfrm>
            <a:off x="11251478" y="5920269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269C07-BA10-4972-81F1-19C6D5F2C6F5}"/>
              </a:ext>
            </a:extLst>
          </p:cNvPr>
          <p:cNvSpPr/>
          <p:nvPr userDrawn="1"/>
        </p:nvSpPr>
        <p:spPr>
          <a:xfrm>
            <a:off x="11251478" y="-1"/>
            <a:ext cx="642084" cy="301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95097B-8C3E-407D-AAB8-14D87E457CB0}"/>
              </a:ext>
            </a:extLst>
          </p:cNvPr>
          <p:cNvSpPr/>
          <p:nvPr userDrawn="1"/>
        </p:nvSpPr>
        <p:spPr>
          <a:xfrm>
            <a:off x="11251478" y="1151621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AE1231-5A12-44EE-A6AE-3DE2241FD496}"/>
              </a:ext>
            </a:extLst>
          </p:cNvPr>
          <p:cNvSpPr/>
          <p:nvPr userDrawn="1"/>
        </p:nvSpPr>
        <p:spPr>
          <a:xfrm>
            <a:off x="11251478" y="555540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4989F5-C8BF-43A3-919C-3048131E42F4}"/>
              </a:ext>
            </a:extLst>
          </p:cNvPr>
          <p:cNvSpPr/>
          <p:nvPr userDrawn="1"/>
        </p:nvSpPr>
        <p:spPr>
          <a:xfrm>
            <a:off x="11251478" y="1747702"/>
            <a:ext cx="642084" cy="341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6C7164-B8F0-4C08-A9D8-26F2D468FA4F}"/>
              </a:ext>
            </a:extLst>
          </p:cNvPr>
          <p:cNvSpPr/>
          <p:nvPr userDrawn="1"/>
        </p:nvSpPr>
        <p:spPr>
          <a:xfrm>
            <a:off x="1265107" y="3232"/>
            <a:ext cx="9661786" cy="352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0C45B53-9236-4814-83A2-21A0979F22B7}"/>
              </a:ext>
            </a:extLst>
          </p:cNvPr>
          <p:cNvSpPr/>
          <p:nvPr userDrawn="1"/>
        </p:nvSpPr>
        <p:spPr>
          <a:xfrm>
            <a:off x="1265107" y="6356350"/>
            <a:ext cx="9661786" cy="498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2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HC4u2iREiRueQdrRq9j748tbkd8ZYAY/view?usp=sha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hyperlink" Target="https://ridibooks.com/books/3097000236" TargetMode="Externa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A2C820-F246-4B5D-959E-87007A508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스토리텔링 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8D4043-8CD1-49C7-9CDD-AD17DE7B5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606789-1716-4EA7-B312-6D2D5A467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11892" y="6665720"/>
            <a:ext cx="521293" cy="192280"/>
          </a:xfrm>
        </p:spPr>
        <p:txBody>
          <a:bodyPr/>
          <a:lstStyle/>
          <a:p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85905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B9465F-78A4-41A3-9235-81416C492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중년기사 김봉식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CCD73-8392-4DA1-A3FC-55523129F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0439B5-552A-4DDF-83C2-9C2F732ABE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20F5A-74FD-49B4-9219-EAE4FD3EDF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55ED2C-1DC0-4948-86D1-AFA3599839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7AB395-D945-4630-9A6C-E9D50B64D4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8584652-5202-48C4-AD54-8FE04A9C3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RPG </a:t>
            </a:r>
            <a:r>
              <a:rPr lang="ko-KR" altLang="en-US" dirty="0"/>
              <a:t>게임의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조사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AC0F0-CAC6-43D7-A58B-25F3606A0D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885DB2-D57B-43A5-A725-72FA6924B0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02F1D-998E-4C4E-A637-8CB84B989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D176E4C-EEE7-4082-8479-92C0012B26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2B8BF6-65D3-4ECD-8AC0-09012AC280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3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482600" y="1035050"/>
            <a:ext cx="4445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82600" y="1097774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C. </a:t>
            </a:r>
            <a:r>
              <a:rPr lang="ko-KR" altLang="en-US" sz="2400" b="1" dirty="0"/>
              <a:t>고려 사항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482600" y="1559439"/>
            <a:ext cx="18669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0029CD88-FEB2-4400-8DD7-44FA5E494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9182"/>
              </p:ext>
            </p:extLst>
          </p:nvPr>
        </p:nvGraphicFramePr>
        <p:xfrm>
          <a:off x="482600" y="1622163"/>
          <a:ext cx="11252201" cy="4702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08">
                  <a:extLst>
                    <a:ext uri="{9D8B030D-6E8A-4147-A177-3AD203B41FA5}">
                      <a16:colId xmlns:a16="http://schemas.microsoft.com/office/drawing/2014/main" val="2794214863"/>
                    </a:ext>
                  </a:extLst>
                </a:gridCol>
                <a:gridCol w="1181254">
                  <a:extLst>
                    <a:ext uri="{9D8B030D-6E8A-4147-A177-3AD203B41FA5}">
                      <a16:colId xmlns:a16="http://schemas.microsoft.com/office/drawing/2014/main" val="2029815329"/>
                    </a:ext>
                  </a:extLst>
                </a:gridCol>
                <a:gridCol w="4274640">
                  <a:extLst>
                    <a:ext uri="{9D8B030D-6E8A-4147-A177-3AD203B41FA5}">
                      <a16:colId xmlns:a16="http://schemas.microsoft.com/office/drawing/2014/main" val="761147835"/>
                    </a:ext>
                  </a:extLst>
                </a:gridCol>
                <a:gridCol w="5409199">
                  <a:extLst>
                    <a:ext uri="{9D8B030D-6E8A-4147-A177-3AD203B41FA5}">
                      <a16:colId xmlns:a16="http://schemas.microsoft.com/office/drawing/2014/main" val="1822851924"/>
                    </a:ext>
                  </a:extLst>
                </a:gridCol>
              </a:tblGrid>
              <a:tr h="36355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고려사항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도입방법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026802"/>
                  </a:ext>
                </a:extLst>
              </a:tr>
              <a:tr h="40806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작은 화면을 통해 입력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출력을 동시에 수행함으로 조작에 방해되는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표시를 지양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배경을 흐리게 함으로 유저가 집중해야 하는 부분을 강조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전 또는 후에 스토리를 연출함으로 제한을 최소화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표시하는 텍스트 양을 최소화하고 이미지를 적극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47659"/>
                  </a:ext>
                </a:extLst>
              </a:tr>
              <a:tr h="5592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18453"/>
                  </a:ext>
                </a:extLst>
              </a:tr>
              <a:tr h="4080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고성능 기기보다 보급형 기기에서도 원활한 작동이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 매체 보다는 이미지와 텍스트를 활용한 만화형식의 전달 방식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523702"/>
                  </a:ext>
                </a:extLst>
              </a:tr>
              <a:tr h="6654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경우 원하는 스토리를 제한없이 표현가능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보편화가 어려움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개그 요소와 전형적인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스토리를 조합해 전체 연령에 어필할 수 있는 스토리 구상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전체이용가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95239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특성상 스토리가 없으면 쉽게 질리거나 유저가 무기력함을 느낌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스토리에서 플레이의 목적을 전달해 유저의 행동에 당위성을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44951"/>
                  </a:ext>
                </a:extLst>
              </a:tr>
              <a:tr h="96727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이해가 어려운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거부감이 드는 스토리를 사용시 유저의 선택을 받기 어려움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길고 장황한 스토리는 몰입을 방해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중세 판타지 분위기의 스토리를 진행하지만 차별점을 주기 위해 스토리의 반전을 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만화처럼 연출하여 짧은 시간에 필요한 정보를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13288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전달 시점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중간에 스토리 연출을 위해 흐름을 끊을 시 집중력을 흐리게 하는 계기가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전용 열람 창을 만들어 게임 플레이를 중간에 끊는 경우를 최소화 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알아야 하는 메인 스토리의 경우 제외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(skip,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일시 정지 기능을 지원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6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18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5D083-C219-4976-9BE3-92652AF5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고려사항 자세하게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9D391B-5102-4C9B-B8D4-2D2A4C572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29877-882E-4F4C-A855-1150DFA4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9142"/>
            <a:ext cx="10515600" cy="69426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간략한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D17A8-3C20-4D62-B68D-2124A3FD4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A25A97-3BD5-4A75-A4DA-406D414585D1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38882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DC52A60-24E7-44FE-B3F1-71648394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3480"/>
              </p:ext>
            </p:extLst>
          </p:nvPr>
        </p:nvGraphicFramePr>
        <p:xfrm>
          <a:off x="4594750" y="1730831"/>
          <a:ext cx="7153883" cy="451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934">
                  <a:extLst>
                    <a:ext uri="{9D8B030D-6E8A-4147-A177-3AD203B41FA5}">
                      <a16:colId xmlns:a16="http://schemas.microsoft.com/office/drawing/2014/main" val="1788666417"/>
                    </a:ext>
                  </a:extLst>
                </a:gridCol>
                <a:gridCol w="1171276">
                  <a:extLst>
                    <a:ext uri="{9D8B030D-6E8A-4147-A177-3AD203B41FA5}">
                      <a16:colId xmlns:a16="http://schemas.microsoft.com/office/drawing/2014/main" val="233202008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782427021"/>
                    </a:ext>
                  </a:extLst>
                </a:gridCol>
                <a:gridCol w="1180618">
                  <a:extLst>
                    <a:ext uri="{9D8B030D-6E8A-4147-A177-3AD203B41FA5}">
                      <a16:colId xmlns:a16="http://schemas.microsoft.com/office/drawing/2014/main" val="3723681170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4090910176"/>
                    </a:ext>
                  </a:extLst>
                </a:gridCol>
                <a:gridCol w="1620784">
                  <a:extLst>
                    <a:ext uri="{9D8B030D-6E8A-4147-A177-3AD203B41FA5}">
                      <a16:colId xmlns:a16="http://schemas.microsoft.com/office/drawing/2014/main" val="392075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캐주얼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판타지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41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심의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9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만화 컷 신 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9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자동으로 이동하는 캐릭터가 무사히 목적지에 도착할 수 있도록 유저가 직접 터치하는 것으로 방해하는 몬스터를 처치하는 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던전에서 획득하는 점수를 통해 다른 유저와 경쟁하는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522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대를 겨냥한 모바일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결과중심 플레이가 아닌 과정중심 플레이의 재미를 유저에게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44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게임사의 결정에 의해 삭제되었던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들이 영문 모를 버그에 의해 인격이 생긴 체로 게임 속에 살고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4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간략한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버그로 인격을 가지면서 일어나는 사건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여동생을 구하기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월드 보스를 처치하러 떠나는 주인공의 이야기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932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88252B-37C7-4280-98A6-70683D2D3CC1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간략한 게임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829A2A-CB52-4FDA-BC9D-CFE640829A82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87891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A961ABC6-4497-4D1B-9863-9F63750F9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774028"/>
            <a:ext cx="3706890" cy="46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4073-2A11-4E32-BDED-2E0B4B53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기획중인 게임의 설명을 구체적으로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2F00EE-476B-4CA7-BAB0-45436C7DC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5326B-21D8-47F1-B538-0B8BB207EDA5}"/>
              </a:ext>
            </a:extLst>
          </p:cNvPr>
          <p:cNvSpPr txBox="1"/>
          <p:nvPr/>
        </p:nvSpPr>
        <p:spPr>
          <a:xfrm>
            <a:off x="2199190" y="1840375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중요한 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35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게임 내부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590FA1-81F8-4E45-805E-F930FF44F7AC}"/>
              </a:ext>
            </a:extLst>
          </p:cNvPr>
          <p:cNvSpPr/>
          <p:nvPr/>
        </p:nvSpPr>
        <p:spPr>
          <a:xfrm>
            <a:off x="1310185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튜토리얼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5AD42C-3B01-4F2F-9CC9-000C8DD38712}"/>
              </a:ext>
            </a:extLst>
          </p:cNvPr>
          <p:cNvSpPr/>
          <p:nvPr/>
        </p:nvSpPr>
        <p:spPr>
          <a:xfrm>
            <a:off x="4933547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191018-CF87-4C60-8ABC-BB4D7E97652E}"/>
              </a:ext>
            </a:extLst>
          </p:cNvPr>
          <p:cNvSpPr/>
          <p:nvPr/>
        </p:nvSpPr>
        <p:spPr>
          <a:xfrm>
            <a:off x="8322859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업적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9C71C6-2CA3-4C5F-9B88-C992CB114AF3}"/>
              </a:ext>
            </a:extLst>
          </p:cNvPr>
          <p:cNvSpPr/>
          <p:nvPr/>
        </p:nvSpPr>
        <p:spPr>
          <a:xfrm>
            <a:off x="3118394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그래픽 연출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FEF78F-9474-4DAD-9156-7247F3A9A34F}"/>
              </a:ext>
            </a:extLst>
          </p:cNvPr>
          <p:cNvSpPr/>
          <p:nvPr/>
        </p:nvSpPr>
        <p:spPr>
          <a:xfrm>
            <a:off x="6507706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NPC</a:t>
            </a:r>
            <a:r>
              <a:rPr lang="ko-KR" altLang="en-US" sz="2000" b="1" dirty="0">
                <a:solidFill>
                  <a:schemeClr val="tx1"/>
                </a:solidFill>
              </a:rPr>
              <a:t>와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상호작용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09DF81-C17E-4464-B46F-324F80A6DE1C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732507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0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튜토리얼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7868"/>
              </p:ext>
            </p:extLst>
          </p:nvPr>
        </p:nvGraphicFramePr>
        <p:xfrm>
          <a:off x="3676170" y="1829462"/>
          <a:ext cx="7933238" cy="4383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781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3679457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68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9725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는 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도움으로 전투를 배운다는 컨셉으로 대화를 하 듯 유저에게 게임의 정보를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튜토리얼을 진행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직접 플레이를 배우는 과정을 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함께 하는 듯한 느낌을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유저가 게임 속 세계에 몰입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69757"/>
                  </a:ext>
                </a:extLst>
              </a:tr>
              <a:tr h="74679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튜토리얼 시작 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로딩을 활용해 간략한 플레이 방식을 만화를 통해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143646"/>
                  </a:ext>
                </a:extLst>
              </a:tr>
              <a:tr h="112663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주목해야할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를 제외한 모든 화면을 흐리게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처리해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모바일의 특성상 화면이 작고 유저는 작은 화면을 집중해서 보아야 함</a:t>
                      </a:r>
                      <a:r>
                        <a:rPr lang="ko-KR" altLang="en-US" sz="1400" dirty="0"/>
                        <a:t>으로 유저의 피로도를 최소화 해야함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04167"/>
                  </a:ext>
                </a:extLst>
              </a:tr>
              <a:tr h="3947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 중에는 게임 진행 화면을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일시 정지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7105373"/>
                  </a:ext>
                </a:extLst>
              </a:tr>
              <a:tr h="66451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튜토리얼의 </a:t>
                      </a:r>
                      <a:r>
                        <a:rPr lang="ko-KR" altLang="en-US" sz="1400" b="1" dirty="0"/>
                        <a:t>마지막은 유저가 클리어 할 수 없는 몬스터를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설정과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나머지 튜토리얼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위해 마을로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68524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EC7EEAD-C50E-4949-9519-31F425C99AB0}"/>
              </a:ext>
            </a:extLst>
          </p:cNvPr>
          <p:cNvGrpSpPr/>
          <p:nvPr/>
        </p:nvGrpSpPr>
        <p:grpSpPr>
          <a:xfrm>
            <a:off x="766841" y="1886821"/>
            <a:ext cx="2841335" cy="4274012"/>
            <a:chOff x="-3427213" y="2067411"/>
            <a:chExt cx="2841335" cy="42740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BB2F358-BCCC-44DF-A0C3-E751ACE6BF48}"/>
                </a:ext>
              </a:extLst>
            </p:cNvPr>
            <p:cNvGrpSpPr/>
            <p:nvPr/>
          </p:nvGrpSpPr>
          <p:grpSpPr>
            <a:xfrm>
              <a:off x="-3427213" y="2079502"/>
              <a:ext cx="2834217" cy="4251325"/>
              <a:chOff x="1051735" y="1778795"/>
              <a:chExt cx="2834217" cy="4251325"/>
            </a:xfrm>
          </p:grpSpPr>
          <p:pic>
            <p:nvPicPr>
              <p:cNvPr id="17" name="Picture 2" descr="템플런에 대한 이미지 검색결과">
                <a:extLst>
                  <a:ext uri="{FF2B5EF4-FFF2-40B4-BE49-F238E27FC236}">
                    <a16:creationId xmlns:a16="http://schemas.microsoft.com/office/drawing/2014/main" id="{DFAD228E-BC20-40FE-AC8C-860EC4F1C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735" y="1778795"/>
                <a:ext cx="2834217" cy="4251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관련 이미지">
                <a:extLst>
                  <a:ext uri="{FF2B5EF4-FFF2-40B4-BE49-F238E27FC236}">
                    <a16:creationId xmlns:a16="http://schemas.microsoft.com/office/drawing/2014/main" id="{508DF455-D2DA-4D1B-A09A-751EA5CE1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4706" y="2817404"/>
                <a:ext cx="575059" cy="1223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전사 뒷모습에 대한 이미지 검색결과">
                <a:extLst>
                  <a:ext uri="{FF2B5EF4-FFF2-40B4-BE49-F238E27FC236}">
                    <a16:creationId xmlns:a16="http://schemas.microsoft.com/office/drawing/2014/main" id="{ADEBD02B-AC69-4795-A682-65A985462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67" b="90000" l="9286" r="90000">
                            <a14:foregroundMark x1="51964" y1="16742" x2="54286" y2="18090"/>
                            <a14:foregroundMark x1="53036" y1="15281" x2="44286" y2="14607"/>
                            <a14:foregroundMark x1="44286" y1="14607" x2="44286" y2="14607"/>
                            <a14:foregroundMark x1="45357" y1="12472" x2="46429" y2="14607"/>
                            <a14:foregroundMark x1="9286" y1="54944" x2="38036" y2="21910"/>
                            <a14:foregroundMark x1="38036" y1="21910" x2="79464" y2="48315"/>
                            <a14:foregroundMark x1="79464" y1="48315" x2="46786" y2="19775"/>
                            <a14:foregroundMark x1="46786" y1="19775" x2="14643" y2="48315"/>
                            <a14:foregroundMark x1="14643" y1="48315" x2="13929" y2="47978"/>
                            <a14:foregroundMark x1="48036" y1="8989" x2="49821" y2="60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218" y="4363177"/>
                <a:ext cx="857250" cy="1363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C55FDB9-274E-4C8E-A75B-3CB76419FAD8}"/>
                </a:ext>
              </a:extLst>
            </p:cNvPr>
            <p:cNvSpPr/>
            <p:nvPr/>
          </p:nvSpPr>
          <p:spPr>
            <a:xfrm>
              <a:off x="-3420095" y="2067411"/>
              <a:ext cx="2834217" cy="42740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7809A54-BEEC-42CC-B942-934C1E2BA4B9}"/>
                </a:ext>
              </a:extLst>
            </p:cNvPr>
            <p:cNvGrpSpPr/>
            <p:nvPr/>
          </p:nvGrpSpPr>
          <p:grpSpPr>
            <a:xfrm>
              <a:off x="-3400755" y="2924137"/>
              <a:ext cx="2781300" cy="1638300"/>
              <a:chOff x="-3200400" y="137287"/>
              <a:chExt cx="2781300" cy="1638300"/>
            </a:xfrm>
          </p:grpSpPr>
          <p:pic>
            <p:nvPicPr>
              <p:cNvPr id="4098" name="Picture 2" descr="전투사관학교 럭스에 대한 이미지 검색결과">
                <a:extLst>
                  <a:ext uri="{FF2B5EF4-FFF2-40B4-BE49-F238E27FC236}">
                    <a16:creationId xmlns:a16="http://schemas.microsoft.com/office/drawing/2014/main" id="{5E90FEEA-894D-4A87-8C8F-F8155B825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1" b="89535" l="9932" r="96918">
                            <a14:foregroundMark x1="69411" y1="82120" x2="37265" y2="89812"/>
                            <a14:foregroundMark x1="84589" y1="78488" x2="84088" y2="78608"/>
                            <a14:foregroundMark x1="20068" y1="62635" x2="19863" y2="62209"/>
                            <a14:foregroundMark x1="23491" y1="69754" x2="20126" y2="62757"/>
                            <a14:foregroundMark x1="21803" y1="42442" x2="22489" y2="35455"/>
                            <a14:foregroundMark x1="21118" y1="49419" x2="21803" y2="42442"/>
                            <a14:foregroundMark x1="20776" y1="52907" x2="21118" y2="49419"/>
                            <a14:foregroundMark x1="19863" y1="62209" x2="20776" y2="52907"/>
                            <a14:foregroundMark x1="44730" y1="17078" x2="46918" y2="15698"/>
                            <a14:foregroundMark x1="42480" y1="18496" x2="44023" y2="17524"/>
                            <a14:foregroundMark x1="38939" y1="20729" x2="40606" y2="19678"/>
                            <a14:foregroundMark x1="36775" y1="22093" x2="37687" y2="21518"/>
                            <a14:foregroundMark x1="35100" y1="23149" x2="36775" y2="22093"/>
                            <a14:foregroundMark x1="33087" y1="24419" x2="34043" y2="23816"/>
                            <a14:foregroundMark x1="32686" y1="24672" x2="33087" y2="24419"/>
                            <a14:foregroundMark x1="46918" y1="15698" x2="49266" y2="15418"/>
                            <a14:foregroundMark x1="66725" y1="13399" x2="85274" y2="15116"/>
                            <a14:foregroundMark x1="92645" y1="46129" x2="93013" y2="47674"/>
                            <a14:foregroundMark x1="91492" y1="41279" x2="91764" y2="42424"/>
                            <a14:foregroundMark x1="91354" y1="40698" x2="91492" y2="41279"/>
                            <a14:foregroundMark x1="90463" y1="36947" x2="91354" y2="40698"/>
                            <a14:foregroundMark x1="86794" y1="21512" x2="89429" y2="32597"/>
                            <a14:foregroundMark x1="86103" y1="18605" x2="86794" y2="21512"/>
                            <a14:foregroundMark x1="85274" y1="15116" x2="86103" y2="18605"/>
                            <a14:foregroundMark x1="91617" y1="56395" x2="87671" y2="77326"/>
                            <a14:foregroundMark x1="92351" y1="52501" x2="92274" y2="52907"/>
                            <a14:foregroundMark x1="92822" y1="50000" x2="92668" y2="50819"/>
                            <a14:foregroundMark x1="92932" y1="49419" x2="92822" y2="50000"/>
                            <a14:foregroundMark x1="87671" y1="77326" x2="84755" y2="79670"/>
                            <a14:foregroundMark x1="92466" y1="61047" x2="74658" y2="55233"/>
                            <a14:foregroundMark x1="74658" y1="55233" x2="59589" y2="33721"/>
                            <a14:foregroundMark x1="58909" y1="1378" x2="58904" y2="1163"/>
                            <a14:foregroundMark x1="59418" y1="25581" x2="59246" y2="17398"/>
                            <a14:foregroundMark x1="59589" y1="33721" x2="59418" y2="25581"/>
                            <a14:foregroundMark x1="91786" y1="7785" x2="92052" y2="7839"/>
                            <a14:foregroundMark x1="64679" y1="2326" x2="90765" y2="7579"/>
                            <a14:foregroundMark x1="61789" y1="1744" x2="64679" y2="2326"/>
                            <a14:foregroundMark x1="58904" y1="1163" x2="61789" y2="1744"/>
                            <a14:foregroundMark x1="97048" y1="50000" x2="96918" y2="52326"/>
                            <a14:foregroundMark x1="97080" y1="49419" x2="97048" y2="50000"/>
                            <a14:foregroundMark x1="97373" y1="44163" x2="97177" y2="47674"/>
                            <a14:foregroundMark x1="97534" y1="41279" x2="97514" y2="41635"/>
                            <a14:foregroundMark x1="97663" y1="38963" x2="97534" y2="41279"/>
                            <a14:foregroundMark x1="98121" y1="30735" x2="97806" y2="36393"/>
                            <a14:foregroundMark x1="98738" y1="19658" x2="98702" y2="20301"/>
                            <a14:foregroundMark x1="99023" y1="14535" x2="98872" y2="17246"/>
                            <a14:foregroundMark x1="99163" y1="12032" x2="99088" y2="13372"/>
                            <a14:foregroundMark x1="92787" y1="59672" x2="89726" y2="65116"/>
                            <a14:foregroundMark x1="94596" y1="56455" x2="93257" y2="58838"/>
                            <a14:foregroundMark x1="95937" y1="54070" x2="95154" y2="55462"/>
                            <a14:foregroundMark x1="96918" y1="52326" x2="96591" y2="52907"/>
                            <a14:foregroundMark x1="53082" y1="80233" x2="46233" y2="82558"/>
                            <a14:foregroundMark x1="75481" y1="31722" x2="69178" y2="33140"/>
                            <a14:foregroundMark x1="92342" y1="27928" x2="75690" y2="31675"/>
                            <a14:foregroundMark x1="63637" y1="25581" x2="58168" y2="18121"/>
                            <a14:foregroundMark x1="69178" y1="33140" x2="63637" y2="25581"/>
                            <a14:foregroundMark x1="63968" y1="8124" x2="90757" y2="10325"/>
                            <a14:foregroundMark x1="80497" y1="36428" x2="80137" y2="37209"/>
                            <a14:foregroundMark x1="87374" y1="21512" x2="80875" y2="35609"/>
                            <a14:foregroundMark x1="88400" y1="19286" x2="87374" y2="21512"/>
                            <a14:foregroundMark x1="90783" y1="14116" x2="89289" y2="17358"/>
                            <a14:foregroundMark x1="91126" y1="13372" x2="90971" y2="13707"/>
                            <a14:foregroundMark x1="91603" y1="12337" x2="91394" y2="12791"/>
                            <a14:foregroundMark x1="80137" y1="37209" x2="79600" y2="37513"/>
                            <a14:foregroundMark x1="85271" y1="12982" x2="79452" y2="8721"/>
                            <a14:foregroundMark x1="86419" y1="13823" x2="85803" y2="13372"/>
                            <a14:foregroundMark x1="91870" y1="17815" x2="86903" y2="14178"/>
                            <a14:foregroundMark x1="86828" y1="13372" x2="91438" y2="16279"/>
                            <a14:foregroundMark x1="79452" y1="8721" x2="85906" y2="12791"/>
                            <a14:foregroundMark x1="90753" y1="19186" x2="90753" y2="19186"/>
                            <a14:foregroundMark x1="88794" y1="33736" x2="70205" y2="27326"/>
                            <a14:foregroundMark x1="92123" y1="34884" x2="91404" y2="34636"/>
                            <a14:foregroundMark x1="58910" y1="1380" x2="58562" y2="581"/>
                            <a14:foregroundMark x1="70205" y1="27326" x2="65240" y2="15920"/>
                            <a14:foregroundMark x1="63848" y1="2326" x2="83219" y2="8721"/>
                            <a14:foregroundMark x1="62085" y1="1744" x2="63848" y2="2326"/>
                            <a14:foregroundMark x1="58562" y1="581" x2="62085" y2="1744"/>
                            <a14:foregroundMark x1="85781" y1="21512" x2="88415" y2="34666"/>
                            <a14:foregroundMark x1="83219" y1="8721" x2="85781" y2="21512"/>
                            <a14:backgroundMark x1="21575" y1="20930" x2="34589" y2="40698"/>
                            <a14:backgroundMark x1="34589" y1="40698" x2="51712" y2="33721"/>
                            <a14:backgroundMark x1="51712" y1="33721" x2="49658" y2="4070"/>
                            <a14:backgroundMark x1="49658" y1="4070" x2="31507" y2="6395"/>
                            <a14:backgroundMark x1="31507" y1="6395" x2="22260" y2="20349"/>
                            <a14:backgroundMark x1="60616" y1="8140" x2="60274" y2="12791"/>
                            <a14:backgroundMark x1="38699" y1="95349" x2="25000" y2="75581"/>
                            <a14:backgroundMark x1="25000" y1="75581" x2="35274" y2="90698"/>
                            <a14:backgroundMark x1="86301" y1="88953" x2="71918" y2="72674"/>
                            <a14:backgroundMark x1="71918" y1="72674" x2="82877" y2="90116"/>
                            <a14:backgroundMark x1="96233" y1="56977" x2="97945" y2="55233"/>
                            <a14:backgroundMark x1="95548" y1="24419" x2="95548" y2="23256"/>
                            <a14:backgroundMark x1="62671" y1="6395" x2="57534" y2="15116"/>
                            <a14:backgroundMark x1="59589" y1="5814" x2="50342" y2="14535"/>
                            <a14:backgroundMark x1="97603" y1="19767" x2="95890" y2="29651"/>
                            <a14:backgroundMark x1="97945" y1="14535" x2="97945" y2="12791"/>
                            <a14:backgroundMark x1="96918" y1="9884" x2="95890" y2="7558"/>
                            <a14:backgroundMark x1="94178" y1="5233" x2="93493" y2="5233"/>
                            <a14:backgroundMark x1="93151" y1="4651" x2="92466" y2="3488"/>
                            <a14:backgroundMark x1="92466" y1="3488" x2="93151" y2="2326"/>
                            <a14:backgroundMark x1="94178" y1="1163" x2="94863" y2="1744"/>
                            <a14:backgroundMark x1="96233" y1="5233" x2="97945" y2="12791"/>
                            <a14:backgroundMark x1="97945" y1="13372" x2="97945" y2="14535"/>
                            <a14:backgroundMark x1="97945" y1="16860" x2="97603" y2="19186"/>
                            <a14:backgroundMark x1="96575" y1="20349" x2="95548" y2="20349"/>
                            <a14:backgroundMark x1="94521" y1="19186" x2="94521" y2="19186"/>
                            <a14:backgroundMark x1="93836" y1="19186" x2="93836" y2="19186"/>
                            <a14:backgroundMark x1="93493" y1="19186" x2="93493" y2="19186"/>
                            <a14:backgroundMark x1="92808" y1="18605" x2="92466" y2="18605"/>
                            <a14:backgroundMark x1="91438" y1="18605" x2="91438" y2="18605"/>
                            <a14:backgroundMark x1="91096" y1="19767" x2="90068" y2="21512"/>
                            <a14:backgroundMark x1="90068" y1="21512" x2="90068" y2="21512"/>
                            <a14:backgroundMark x1="89384" y1="21512" x2="89384" y2="21512"/>
                            <a14:backgroundMark x1="90753" y1="43605" x2="90753" y2="43605"/>
                            <a14:backgroundMark x1="87329" y1="43023" x2="85959" y2="41279"/>
                            <a14:backgroundMark x1="85616" y1="40698" x2="85616" y2="40698"/>
                            <a14:backgroundMark x1="85959" y1="40698" x2="88699" y2="41279"/>
                            <a14:backgroundMark x1="91781" y1="41279" x2="91781" y2="41279"/>
                            <a14:backgroundMark x1="92466" y1="41279" x2="92466" y2="41279"/>
                            <a14:backgroundMark x1="93493" y1="40698" x2="94178" y2="42442"/>
                            <a14:backgroundMark x1="94178" y1="43023" x2="94521" y2="45349"/>
                            <a14:backgroundMark x1="94521" y1="47674" x2="94521" y2="49419"/>
                            <a14:backgroundMark x1="94521" y1="50000" x2="94521" y2="50000"/>
                            <a14:backgroundMark x1="94863" y1="52907" x2="94863" y2="54070"/>
                            <a14:backgroundMark x1="94863" y1="55233" x2="94521" y2="56395"/>
                            <a14:backgroundMark x1="94521" y1="56395" x2="94521" y2="56395"/>
                            <a14:backgroundMark x1="92123" y1="54651" x2="91096" y2="52907"/>
                            <a14:backgroundMark x1="91096" y1="52326" x2="91096" y2="52326"/>
                            <a14:backgroundMark x1="90753" y1="52326" x2="91096" y2="53488"/>
                            <a14:backgroundMark x1="92123" y1="55814" x2="91438" y2="55814"/>
                            <a14:backgroundMark x1="91096" y1="52907" x2="91096" y2="52907"/>
                            <a14:backgroundMark x1="90411" y1="52326" x2="90411" y2="52326"/>
                            <a14:backgroundMark x1="90411" y1="52326" x2="90411" y2="52326"/>
                            <a14:backgroundMark x1="91096" y1="52907" x2="91096" y2="52907"/>
                            <a14:backgroundMark x1="83219" y1="41860" x2="82534" y2="41860"/>
                            <a14:backgroundMark x1="80822" y1="41279" x2="79452" y2="40698"/>
                            <a14:backgroundMark x1="77397" y1="40116" x2="77397" y2="40116"/>
                            <a14:backgroundMark x1="77055" y1="40116" x2="77055" y2="38953"/>
                            <a14:backgroundMark x1="77055" y1="38372" x2="77055" y2="38372"/>
                            <a14:backgroundMark x1="77055" y1="37791" x2="77055" y2="37791"/>
                            <a14:backgroundMark x1="77397" y1="37209" x2="77397" y2="37209"/>
                            <a14:backgroundMark x1="58562" y1="25581" x2="58562" y2="25581"/>
                            <a14:backgroundMark x1="32877" y1="24419" x2="32877" y2="24419"/>
                            <a14:backgroundMark x1="40068" y1="23256" x2="41438" y2="22093"/>
                            <a14:backgroundMark x1="43493" y1="20349" x2="43836" y2="19767"/>
                            <a14:backgroundMark x1="44863" y1="18605" x2="44863" y2="18605"/>
                            <a14:backgroundMark x1="45205" y1="18605" x2="44178" y2="18023"/>
                            <a14:backgroundMark x1="41096" y1="17442" x2="41096" y2="17442"/>
                            <a14:backgroundMark x1="40411" y1="17442" x2="39726" y2="18023"/>
                            <a14:backgroundMark x1="38014" y1="19186" x2="36986" y2="20349"/>
                            <a14:backgroundMark x1="36644" y1="21512" x2="36644" y2="21512"/>
                            <a14:backgroundMark x1="36644" y1="22093" x2="36644" y2="22093"/>
                            <a14:backgroundMark x1="35616" y1="23837" x2="34932" y2="25000"/>
                            <a14:backgroundMark x1="21575" y1="49419" x2="21575" y2="49419"/>
                            <a14:backgroundMark x1="21918" y1="52907" x2="21918" y2="52907"/>
                            <a14:backgroundMark x1="23973" y1="55233" x2="27055" y2="57558"/>
                            <a14:backgroundMark x1="29452" y1="58140" x2="29452" y2="58140"/>
                            <a14:backgroundMark x1="19178" y1="42442" x2="19178" y2="42442"/>
                            <a14:backgroundMark x1="62329" y1="1744" x2="62329" y2="1744"/>
                            <a14:backgroundMark x1="62671" y1="2326" x2="62671" y2="2326"/>
                            <a14:backgroundMark x1="58562" y1="2907" x2="58562" y2="2907"/>
                            <a14:backgroundMark x1="91781" y1="2326" x2="91781" y2="2326"/>
                            <a14:backgroundMark x1="90753" y1="581" x2="90753" y2="581"/>
                            <a14:backgroundMark x1="88014" y1="581" x2="88014" y2="581"/>
                            <a14:backgroundMark x1="88014" y1="581" x2="88014" y2="581"/>
                            <a14:backgroundMark x1="89041" y1="1163" x2="89041" y2="1163"/>
                            <a14:backgroundMark x1="91438" y1="9884" x2="91438" y2="10465"/>
                            <a14:backgroundMark x1="91096" y1="12791" x2="91096" y2="13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200400" y="137287"/>
                <a:ext cx="2781300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9676F55-78A6-4C27-BD53-1E215756C794}"/>
                  </a:ext>
                </a:extLst>
              </p:cNvPr>
              <p:cNvSpPr/>
              <p:nvPr/>
            </p:nvSpPr>
            <p:spPr>
              <a:xfrm>
                <a:off x="-3059879" y="702431"/>
                <a:ext cx="2404104" cy="866259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전투 방식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549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51429"/>
              </p:ext>
            </p:extLst>
          </p:nvPr>
        </p:nvGraphicFramePr>
        <p:xfrm>
          <a:off x="4745620" y="1396067"/>
          <a:ext cx="8950385" cy="536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83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4853546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549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661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전형적인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 배경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으로 하는 그래픽 컨셉을 가짐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특이한 그래픽으로 인해 유저의 반감을 가지지 않도록 하기 위해 가장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익숙한 요소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06479"/>
                  </a:ext>
                </a:extLst>
              </a:tr>
              <a:tr h="609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웨이브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진행에 따라 주위 배경을 다르게 연출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게임진행 중 웨이브 별로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차별성을 줘 스테이지 진행 상황을 유저가 한눈에 확일 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22067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보스에 가까워 질 수록 황폐화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되고 음산한 분위기로 연출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05136"/>
                  </a:ext>
                </a:extLst>
              </a:tr>
              <a:tr h="39204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플레이 방식이 세로 화면인 점을 활용해 웹툰 형태의 만화로 스토리 연출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영상은 모바일 기기에 용량으로 인해 적합하지 않음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대가 고가의 </a:t>
                      </a:r>
                      <a:r>
                        <a:rPr lang="ko-KR" altLang="en-US" sz="1400" dirty="0" err="1"/>
                        <a:t>고사양</a:t>
                      </a:r>
                      <a:r>
                        <a:rPr lang="ko-KR" altLang="en-US" sz="1400" dirty="0"/>
                        <a:t> 스마트폰을 사용할 수 없다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96194"/>
                  </a:ext>
                </a:extLst>
              </a:tr>
              <a:tr h="769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텍스트와 이미지를 따로 연출하면 유저의 이해를 돕기에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85566"/>
                  </a:ext>
                </a:extLst>
              </a:tr>
              <a:tr h="93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컷 신으로 나눠서 연출 시 짧은 스토리를 연출하는데 오랜 시간이 걸림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반면 </a:t>
                      </a:r>
                      <a:r>
                        <a:rPr lang="ko-KR" altLang="en-US" sz="1400" b="1" dirty="0"/>
                        <a:t>만화의 경우 짧은 시간에 스토리를 이해</a:t>
                      </a:r>
                      <a:r>
                        <a:rPr lang="ko-KR" altLang="en-US" sz="1400" dirty="0"/>
                        <a:t>할 수 있음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3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34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86D52F-1E24-43DC-B784-A5538D7E1CD1}"/>
              </a:ext>
            </a:extLst>
          </p:cNvPr>
          <p:cNvGrpSpPr/>
          <p:nvPr/>
        </p:nvGrpSpPr>
        <p:grpSpPr>
          <a:xfrm>
            <a:off x="1307563" y="1841166"/>
            <a:ext cx="9576873" cy="2108128"/>
            <a:chOff x="1286102" y="2097037"/>
            <a:chExt cx="9576873" cy="2108128"/>
          </a:xfrm>
        </p:grpSpPr>
        <p:pic>
          <p:nvPicPr>
            <p:cNvPr id="20" name="Picture 2" descr="2D 중세 배경에 대한 이미지 검색결과">
              <a:extLst>
                <a:ext uri="{FF2B5EF4-FFF2-40B4-BE49-F238E27FC236}">
                  <a16:creationId xmlns:a16="http://schemas.microsoft.com/office/drawing/2014/main" id="{821FF0FA-F486-4BAE-A101-FE1F7ADA2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102" y="2097037"/>
              <a:ext cx="3684725" cy="2070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46DEDE0-9F52-4266-9A20-7D6DF1DAE68B}"/>
                </a:ext>
              </a:extLst>
            </p:cNvPr>
            <p:cNvSpPr/>
            <p:nvPr/>
          </p:nvSpPr>
          <p:spPr>
            <a:xfrm>
              <a:off x="5356651" y="2547689"/>
              <a:ext cx="1504709" cy="116904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배경연출변화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122922F-D8C7-4963-9E3F-481BD77654D1}"/>
                </a:ext>
              </a:extLst>
            </p:cNvPr>
            <p:cNvGrpSpPr/>
            <p:nvPr/>
          </p:nvGrpSpPr>
          <p:grpSpPr>
            <a:xfrm>
              <a:off x="7178250" y="2133530"/>
              <a:ext cx="3684725" cy="2071635"/>
              <a:chOff x="6791098" y="2097037"/>
              <a:chExt cx="3684725" cy="2071635"/>
            </a:xfrm>
          </p:grpSpPr>
          <p:pic>
            <p:nvPicPr>
              <p:cNvPr id="3074" name="Picture 2" descr="관련 이미지">
                <a:extLst>
                  <a:ext uri="{FF2B5EF4-FFF2-40B4-BE49-F238E27FC236}">
                    <a16:creationId xmlns:a16="http://schemas.microsoft.com/office/drawing/2014/main" id="{53162374-3ED3-49E2-B44C-DD3D8AC1F5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1098" y="2097038"/>
                <a:ext cx="3684725" cy="2071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F17DB4A-5D20-4A57-BEBC-1BEC6481B469}"/>
                  </a:ext>
                </a:extLst>
              </p:cNvPr>
              <p:cNvSpPr/>
              <p:nvPr/>
            </p:nvSpPr>
            <p:spPr>
              <a:xfrm>
                <a:off x="6791098" y="2097037"/>
                <a:ext cx="3684725" cy="2070347"/>
              </a:xfrm>
              <a:prstGeom prst="rect">
                <a:avLst/>
              </a:prstGeom>
              <a:solidFill>
                <a:schemeClr val="tx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F4F706-6545-44D7-BA7D-BF114CAEB1D3}"/>
              </a:ext>
            </a:extLst>
          </p:cNvPr>
          <p:cNvGrpSpPr/>
          <p:nvPr/>
        </p:nvGrpSpPr>
        <p:grpSpPr>
          <a:xfrm>
            <a:off x="955878" y="4203877"/>
            <a:ext cx="4252490" cy="2103028"/>
            <a:chOff x="924152" y="4350800"/>
            <a:chExt cx="4252490" cy="2103028"/>
          </a:xfrm>
        </p:grpSpPr>
        <p:pic>
          <p:nvPicPr>
            <p:cNvPr id="11" name="그림 10" descr="텍스트이(가) 표시된 사진&#10;&#10;자동 생성된 설명">
              <a:hlinkClick r:id="rId5"/>
              <a:extLst>
                <a:ext uri="{FF2B5EF4-FFF2-40B4-BE49-F238E27FC236}">
                  <a16:creationId xmlns:a16="http://schemas.microsoft.com/office/drawing/2014/main" id="{AC3D0656-8BC2-4336-8CED-1E1751694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7" r="12507" b="60370"/>
            <a:stretch/>
          </p:blipFill>
          <p:spPr>
            <a:xfrm>
              <a:off x="924152" y="4383481"/>
              <a:ext cx="2473406" cy="2070347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213E27CA-8A8D-4A45-AA0E-4B127B5FD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1" t="46389" r="13480"/>
            <a:stretch/>
          </p:blipFill>
          <p:spPr>
            <a:xfrm>
              <a:off x="3397558" y="4350800"/>
              <a:ext cx="1779084" cy="207034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C449E4-F4D9-40C9-998A-0EC54CC63EE5}"/>
              </a:ext>
            </a:extLst>
          </p:cNvPr>
          <p:cNvGrpSpPr/>
          <p:nvPr/>
        </p:nvGrpSpPr>
        <p:grpSpPr>
          <a:xfrm>
            <a:off x="7296998" y="4272592"/>
            <a:ext cx="3973869" cy="2280928"/>
            <a:chOff x="7629239" y="4231971"/>
            <a:chExt cx="3973869" cy="2280928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8558226A-2882-4113-8962-52DD6343F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r="10196" b="55278"/>
            <a:stretch/>
          </p:blipFill>
          <p:spPr>
            <a:xfrm>
              <a:off x="7629239" y="4231971"/>
              <a:ext cx="2171260" cy="2280928"/>
            </a:xfrm>
            <a:prstGeom prst="rect">
              <a:avLst/>
            </a:prstGeom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3B0362FE-F446-4095-9E9D-2F34E23E2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t="48958" r="10196" b="1944"/>
            <a:stretch/>
          </p:blipFill>
          <p:spPr>
            <a:xfrm>
              <a:off x="9824024" y="4281223"/>
              <a:ext cx="1779084" cy="205177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346C11-40FC-4F0F-AF00-DCC4D5AEE382}"/>
              </a:ext>
            </a:extLst>
          </p:cNvPr>
          <p:cNvSpPr txBox="1"/>
          <p:nvPr/>
        </p:nvSpPr>
        <p:spPr>
          <a:xfrm>
            <a:off x="9415731" y="6366926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장비 착용 튜토리얼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8F6F91-5890-4D41-AD28-6D951F8D8FCF}"/>
              </a:ext>
            </a:extLst>
          </p:cNvPr>
          <p:cNvSpPr txBox="1"/>
          <p:nvPr/>
        </p:nvSpPr>
        <p:spPr>
          <a:xfrm>
            <a:off x="9415731" y="3956368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배경 변화 예시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57A955-1C7D-472B-8A4F-433A78379B1D}"/>
              </a:ext>
            </a:extLst>
          </p:cNvPr>
          <p:cNvSpPr/>
          <p:nvPr/>
        </p:nvSpPr>
        <p:spPr>
          <a:xfrm>
            <a:off x="928048" y="4160503"/>
            <a:ext cx="4361582" cy="2287440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5ED31B-84A2-405B-9AFD-D3730C0EE933}"/>
              </a:ext>
            </a:extLst>
          </p:cNvPr>
          <p:cNvSpPr/>
          <p:nvPr/>
        </p:nvSpPr>
        <p:spPr>
          <a:xfrm>
            <a:off x="7296998" y="4236558"/>
            <a:ext cx="4021818" cy="2376589"/>
          </a:xfrm>
          <a:prstGeom prst="rect">
            <a:avLst/>
          </a:prstGeom>
          <a:noFill/>
          <a:ln w="857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489FFB-6B50-46FB-B30C-64C8F6621A8F}"/>
              </a:ext>
            </a:extLst>
          </p:cNvPr>
          <p:cNvSpPr txBox="1"/>
          <p:nvPr/>
        </p:nvSpPr>
        <p:spPr>
          <a:xfrm>
            <a:off x="3452809" y="619042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전투 튜토리얼</a:t>
            </a:r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FB0D654A-9488-46A4-B359-237F4FBAC0DF}"/>
              </a:ext>
            </a:extLst>
          </p:cNvPr>
          <p:cNvSpPr/>
          <p:nvPr/>
        </p:nvSpPr>
        <p:spPr>
          <a:xfrm>
            <a:off x="5313155" y="4710896"/>
            <a:ext cx="1935894" cy="1112054"/>
          </a:xfrm>
          <a:prstGeom prst="leftRightArrow">
            <a:avLst>
              <a:gd name="adj1" fmla="val 58327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튜토리얼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만화 연출</a:t>
            </a:r>
          </a:p>
        </p:txBody>
      </p:sp>
    </p:spTree>
    <p:extLst>
      <p:ext uri="{BB962C8B-B14F-4D97-AF65-F5344CB8AC3E}">
        <p14:creationId xmlns:p14="http://schemas.microsoft.com/office/powerpoint/2010/main" val="145747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625751-6A1D-4031-95A7-123DF39AA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841A07-C54D-42FF-BBBA-A069FC281A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C9E673-EB94-42FA-A289-92BEEB859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9DC4EA-0755-4260-98E5-5056056BBA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DA1021-89A9-4651-ACC1-91562DF3E2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B8BEB9-66E5-4CFB-8607-0B2212362E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6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20508"/>
              </p:ext>
            </p:extLst>
          </p:nvPr>
        </p:nvGraphicFramePr>
        <p:xfrm>
          <a:off x="553379" y="2097037"/>
          <a:ext cx="11085241" cy="376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64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5273592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던전 진행 중 업적 또는 미션을 클리어 하는 등 조건을 만족할 때 화면에 해당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조건이 충족 되었음을 알리는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출력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 게임의 경우 대부분의 유저는 게임 플레이 중에 스토리 연출을 귀찮아 함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여기는 유저를 위해 스토리에 집중할 수 있는 요소를 남겨둠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499112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시작마을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 대기화면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클리어한 업적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미션에 대한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스토리를 몰아서 감상할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283083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첫 웨이브 클리어 시 플레이를 잠시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해당 웨이브와 관련된 매인 스토리의 만화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(skip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성취감과 다음 웨이브를 준비할 수 있는 시간으로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163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스토리를 감상하는 것을 통해 소량의 재화를 획득 </a:t>
                      </a:r>
                      <a:r>
                        <a:rPr lang="ko-KR" altLang="en-US" sz="1400" dirty="0"/>
                        <a:t>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유저로 하여금 스토리를 감상해야 하는 이유를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대부분의 현금 투자 없이도 게임을 플레이할 수 있다고 유저가 느끼도록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92061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일부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에 관련된 스토리 던전을 만들어 클리어 시 재화를 획득하도록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3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01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385DD0-70AD-43AC-8234-822D09E7CCBF}"/>
              </a:ext>
            </a:extLst>
          </p:cNvPr>
          <p:cNvGrpSpPr/>
          <p:nvPr/>
        </p:nvGrpSpPr>
        <p:grpSpPr>
          <a:xfrm>
            <a:off x="969750" y="2148509"/>
            <a:ext cx="5128731" cy="3047583"/>
            <a:chOff x="3509940" y="1873614"/>
            <a:chExt cx="4573032" cy="261826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BA0ECB9-4BBD-481F-BD15-830CC1F46765}"/>
                </a:ext>
              </a:extLst>
            </p:cNvPr>
            <p:cNvGrpSpPr/>
            <p:nvPr/>
          </p:nvGrpSpPr>
          <p:grpSpPr>
            <a:xfrm>
              <a:off x="3509940" y="1873614"/>
              <a:ext cx="4573032" cy="2618268"/>
              <a:chOff x="3532334" y="1933637"/>
              <a:chExt cx="4573032" cy="261826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CE6DB70-ACB9-4D66-993D-4E855CA630ED}"/>
                  </a:ext>
                </a:extLst>
              </p:cNvPr>
              <p:cNvGrpSpPr/>
              <p:nvPr/>
            </p:nvGrpSpPr>
            <p:grpSpPr>
              <a:xfrm>
                <a:off x="3532334" y="1933637"/>
                <a:ext cx="1681744" cy="2522616"/>
                <a:chOff x="766841" y="1898912"/>
                <a:chExt cx="2959316" cy="443897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C151D1-2A42-4270-890E-8B71A9047408}"/>
                    </a:ext>
                  </a:extLst>
                </p:cNvPr>
                <p:cNvGrpSpPr/>
                <p:nvPr/>
              </p:nvGrpSpPr>
              <p:grpSpPr>
                <a:xfrm>
                  <a:off x="766841" y="1898912"/>
                  <a:ext cx="2959316" cy="4438973"/>
                  <a:chOff x="1051735" y="1778795"/>
                  <a:chExt cx="2834217" cy="4251325"/>
                </a:xfrm>
              </p:grpSpPr>
              <p:pic>
                <p:nvPicPr>
                  <p:cNvPr id="29" name="Picture 2" descr="템플런에 대한 이미지 검색결과">
                    <a:extLst>
                      <a:ext uri="{FF2B5EF4-FFF2-40B4-BE49-F238E27FC236}">
                        <a16:creationId xmlns:a16="http://schemas.microsoft.com/office/drawing/2014/main" id="{15EFD9AF-D87D-4D69-86FB-907D69653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1735" y="1778795"/>
                    <a:ext cx="2834217" cy="4251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4" descr="관련 이미지">
                    <a:extLst>
                      <a:ext uri="{FF2B5EF4-FFF2-40B4-BE49-F238E27FC236}">
                        <a16:creationId xmlns:a16="http://schemas.microsoft.com/office/drawing/2014/main" id="{28E63D60-3082-449C-AFA1-C0E14BDB8A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714015">
                    <a:off x="2181313" y="3292861"/>
                    <a:ext cx="575059" cy="12231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6" descr="전사 뒷모습에 대한 이미지 검색결과">
                    <a:extLst>
                      <a:ext uri="{FF2B5EF4-FFF2-40B4-BE49-F238E27FC236}">
                        <a16:creationId xmlns:a16="http://schemas.microsoft.com/office/drawing/2014/main" id="{56247F62-4BB5-4E69-891F-F07146715C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6067" b="90000" l="9286" r="90000">
                                <a14:foregroundMark x1="51964" y1="16742" x2="54286" y2="18090"/>
                                <a14:foregroundMark x1="53036" y1="15281" x2="44286" y2="14607"/>
                                <a14:foregroundMark x1="44286" y1="14607" x2="44286" y2="14607"/>
                                <a14:foregroundMark x1="45357" y1="12472" x2="46429" y2="14607"/>
                                <a14:foregroundMark x1="9286" y1="54944" x2="38036" y2="21910"/>
                                <a14:foregroundMark x1="38036" y1="21910" x2="79464" y2="48315"/>
                                <a14:foregroundMark x1="79464" y1="48315" x2="46786" y2="19775"/>
                                <a14:foregroundMark x1="46786" y1="19775" x2="14643" y2="48315"/>
                                <a14:foregroundMark x1="14643" y1="48315" x2="13929" y2="47978"/>
                                <a14:foregroundMark x1="48036" y1="8989" x2="49821" y2="6067"/>
                              </a14:backgroundRemoval>
                            </a14:imgEffect>
                            <a14:imgEffect>
                              <a14:artisticMarker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40217" y="3940156"/>
                    <a:ext cx="857250" cy="13630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E6E9D17-A743-4981-8ACC-479F54C1F3F6}"/>
                    </a:ext>
                  </a:extLst>
                </p:cNvPr>
                <p:cNvSpPr txBox="1"/>
                <p:nvPr/>
              </p:nvSpPr>
              <p:spPr>
                <a:xfrm>
                  <a:off x="1434045" y="3339018"/>
                  <a:ext cx="1910051" cy="704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FF0000"/>
                      </a:solidFill>
                    </a:rPr>
                    <a:t>CLEAR</a:t>
                  </a:r>
                  <a:endParaRPr lang="ko-KR" altLang="en-US" sz="9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86B017D-1E87-4423-9127-DF01EF08F295}"/>
                  </a:ext>
                </a:extLst>
              </p:cNvPr>
              <p:cNvSpPr/>
              <p:nvPr/>
            </p:nvSpPr>
            <p:spPr>
              <a:xfrm>
                <a:off x="5369613" y="2674589"/>
                <a:ext cx="1074333" cy="793249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스토리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3650F1E6-90E7-48EC-A16D-119634BB9FAB}"/>
                  </a:ext>
                </a:extLst>
              </p:cNvPr>
              <p:cNvGrpSpPr/>
              <p:nvPr/>
            </p:nvGrpSpPr>
            <p:grpSpPr>
              <a:xfrm>
                <a:off x="6520265" y="1933637"/>
                <a:ext cx="1585101" cy="2618268"/>
                <a:chOff x="8161785" y="1933637"/>
                <a:chExt cx="1527193" cy="2522616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4271785D-8559-45B2-819D-38ABBA2392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34" r="20127"/>
                <a:stretch/>
              </p:blipFill>
              <p:spPr bwMode="auto">
                <a:xfrm>
                  <a:off x="8161785" y="1933637"/>
                  <a:ext cx="1527193" cy="25226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BF4EF99A-AEA6-4514-8AF3-89EECF48A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8403"/>
                <a:stretch/>
              </p:blipFill>
              <p:spPr>
                <a:xfrm>
                  <a:off x="8355485" y="2396091"/>
                  <a:ext cx="1139791" cy="1628818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순서도: 수행의 시작/종료 39">
              <a:extLst>
                <a:ext uri="{FF2B5EF4-FFF2-40B4-BE49-F238E27FC236}">
                  <a16:creationId xmlns:a16="http://schemas.microsoft.com/office/drawing/2014/main" id="{64F12B3F-13CE-4779-AB73-4EB266B8A0E2}"/>
                </a:ext>
              </a:extLst>
            </p:cNvPr>
            <p:cNvSpPr/>
            <p:nvPr/>
          </p:nvSpPr>
          <p:spPr>
            <a:xfrm>
              <a:off x="7395739" y="2347752"/>
              <a:ext cx="533114" cy="159521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SKIP</a:t>
              </a:r>
              <a:endParaRPr lang="ko-KR" altLang="en-US" sz="9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2BB9656-4622-4D26-A451-596AB810D58B}"/>
              </a:ext>
            </a:extLst>
          </p:cNvPr>
          <p:cNvGrpSpPr/>
          <p:nvPr/>
        </p:nvGrpSpPr>
        <p:grpSpPr>
          <a:xfrm>
            <a:off x="6913743" y="1837049"/>
            <a:ext cx="4242823" cy="4479579"/>
            <a:chOff x="6096000" y="1894796"/>
            <a:chExt cx="4242823" cy="447957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DD0AEEF-9919-41A9-BE8C-86DF5A22CBF1}"/>
                </a:ext>
              </a:extLst>
            </p:cNvPr>
            <p:cNvGrpSpPr/>
            <p:nvPr/>
          </p:nvGrpSpPr>
          <p:grpSpPr>
            <a:xfrm>
              <a:off x="6096000" y="1894796"/>
              <a:ext cx="4242823" cy="2618268"/>
              <a:chOff x="6096000" y="1894796"/>
              <a:chExt cx="4242823" cy="261826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458E03-7270-4C54-8244-77B07FD5EF69}"/>
                  </a:ext>
                </a:extLst>
              </p:cNvPr>
              <p:cNvGrpSpPr/>
              <p:nvPr/>
            </p:nvGrpSpPr>
            <p:grpSpPr>
              <a:xfrm>
                <a:off x="6096000" y="1953574"/>
                <a:ext cx="1681744" cy="2522616"/>
                <a:chOff x="1291894" y="1930860"/>
                <a:chExt cx="1681744" cy="252261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D4AADD-8888-4129-B85F-DD03A0225B23}"/>
                    </a:ext>
                  </a:extLst>
                </p:cNvPr>
                <p:cNvGrpSpPr/>
                <p:nvPr/>
              </p:nvGrpSpPr>
              <p:grpSpPr>
                <a:xfrm>
                  <a:off x="1291894" y="1930860"/>
                  <a:ext cx="1681744" cy="2522616"/>
                  <a:chOff x="766841" y="1898912"/>
                  <a:chExt cx="2959316" cy="4438973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C1E61FF7-406F-4454-9BA8-C24CB28A5444}"/>
                      </a:ext>
                    </a:extLst>
                  </p:cNvPr>
                  <p:cNvGrpSpPr/>
                  <p:nvPr/>
                </p:nvGrpSpPr>
                <p:grpSpPr>
                  <a:xfrm>
                    <a:off x="766841" y="1898912"/>
                    <a:ext cx="2959316" cy="4438973"/>
                    <a:chOff x="1051735" y="1778795"/>
                    <a:chExt cx="2834217" cy="4251325"/>
                  </a:xfrm>
                </p:grpSpPr>
                <p:pic>
                  <p:nvPicPr>
                    <p:cNvPr id="18" name="Picture 2" descr="템플런에 대한 이미지 검색결과">
                      <a:extLst>
                        <a:ext uri="{FF2B5EF4-FFF2-40B4-BE49-F238E27FC236}">
                          <a16:creationId xmlns:a16="http://schemas.microsoft.com/office/drawing/2014/main" id="{62DD1E6A-4890-46EB-BC7D-60F650D0D4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51735" y="1778795"/>
                      <a:ext cx="2834217" cy="42513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" name="Picture 4" descr="관련 이미지">
                      <a:extLst>
                        <a:ext uri="{FF2B5EF4-FFF2-40B4-BE49-F238E27FC236}">
                          <a16:creationId xmlns:a16="http://schemas.microsoft.com/office/drawing/2014/main" id="{9E7AD648-9730-4C34-BD28-9EBF80AAD7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9714015">
                      <a:off x="2181313" y="3292861"/>
                      <a:ext cx="575059" cy="12231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" name="Picture 6" descr="전사 뒷모습에 대한 이미지 검색결과">
                      <a:extLst>
                        <a:ext uri="{FF2B5EF4-FFF2-40B4-BE49-F238E27FC236}">
                          <a16:creationId xmlns:a16="http://schemas.microsoft.com/office/drawing/2014/main" id="{B9B43FBA-C8F7-4DFD-9B24-0609ED96EB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6067" b="90000" l="9286" r="90000">
                                  <a14:foregroundMark x1="51964" y1="16742" x2="54286" y2="18090"/>
                                  <a14:foregroundMark x1="53036" y1="15281" x2="44286" y2="14607"/>
                                  <a14:foregroundMark x1="44286" y1="14607" x2="44286" y2="14607"/>
                                  <a14:foregroundMark x1="45357" y1="12472" x2="46429" y2="14607"/>
                                  <a14:foregroundMark x1="9286" y1="54944" x2="38036" y2="21910"/>
                                  <a14:foregroundMark x1="38036" y1="21910" x2="79464" y2="48315"/>
                                  <a14:foregroundMark x1="79464" y1="48315" x2="46786" y2="19775"/>
                                  <a14:foregroundMark x1="46786" y1="19775" x2="14643" y2="48315"/>
                                  <a14:foregroundMark x1="14643" y1="48315" x2="13929" y2="47978"/>
                                  <a14:foregroundMark x1="48036" y1="8989" x2="49821" y2="6067"/>
                                </a14:backgroundRemoval>
                              </a14:imgEffect>
                              <a14:imgEffect>
                                <a14:artisticMarker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040217" y="3940156"/>
                      <a:ext cx="857250" cy="13630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6" name="순서도: 수행의 시작/종료 5">
                    <a:extLst>
                      <a:ext uri="{FF2B5EF4-FFF2-40B4-BE49-F238E27FC236}">
                        <a16:creationId xmlns:a16="http://schemas.microsoft.com/office/drawing/2014/main" id="{7B9B488D-A570-4D32-A06B-90019893320C}"/>
                      </a:ext>
                    </a:extLst>
                  </p:cNvPr>
                  <p:cNvSpPr/>
                  <p:nvPr/>
                </p:nvSpPr>
                <p:spPr>
                  <a:xfrm>
                    <a:off x="2335926" y="2767304"/>
                    <a:ext cx="1319513" cy="435439"/>
                  </a:xfrm>
                  <a:prstGeom prst="flowChartTerminator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스토리 해방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CC9202-4FD4-45FC-AA25-276413EB1B5C}"/>
                      </a:ext>
                    </a:extLst>
                  </p:cNvPr>
                  <p:cNvSpPr txBox="1"/>
                  <p:nvPr/>
                </p:nvSpPr>
                <p:spPr>
                  <a:xfrm>
                    <a:off x="1599107" y="3681550"/>
                    <a:ext cx="1594876" cy="1137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>
                        <a:solidFill>
                          <a:srgbClr val="FF0000"/>
                        </a:solidFill>
                      </a:rPr>
                      <a:t>GAME OVER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88CD928-CE15-4D27-A740-213AD0E018C4}"/>
                    </a:ext>
                  </a:extLst>
                </p:cNvPr>
                <p:cNvSpPr/>
                <p:nvPr/>
              </p:nvSpPr>
              <p:spPr>
                <a:xfrm>
                  <a:off x="2166963" y="2410024"/>
                  <a:ext cx="790052" cy="304321"/>
                </a:xfrm>
                <a:prstGeom prst="rect">
                  <a:avLst/>
                </a:prstGeom>
                <a:noFill/>
                <a:ln w="5080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D327BDD1-9484-4641-9C1C-FEF658120A8C}"/>
                  </a:ext>
                </a:extLst>
              </p:cNvPr>
              <p:cNvSpPr/>
              <p:nvPr/>
            </p:nvSpPr>
            <p:spPr>
              <a:xfrm>
                <a:off x="7891210" y="2816259"/>
                <a:ext cx="806472" cy="756524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화면</a:t>
                </a: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50728D21-381B-4EFE-BC16-E63A108F0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4" r="20127"/>
              <a:stretch/>
            </p:blipFill>
            <p:spPr bwMode="auto">
              <a:xfrm>
                <a:off x="8753722" y="1894796"/>
                <a:ext cx="1585101" cy="2618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DA7761-D9CA-4FED-A928-F6343C3DABA0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1296365" cy="16759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수행의 시작/종료 44">
                <a:extLst>
                  <a:ext uri="{FF2B5EF4-FFF2-40B4-BE49-F238E27FC236}">
                    <a16:creationId xmlns:a16="http://schemas.microsoft.com/office/drawing/2014/main" id="{A120B93D-4010-43CC-8F58-879C723E7E62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685752" cy="205194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스토리</a:t>
                </a:r>
                <a:endParaRPr lang="ko-KR" altLang="en-US" sz="900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8DF595E-3C44-4F94-8603-3DC06AE851D5}"/>
                  </a:ext>
                </a:extLst>
              </p:cNvPr>
              <p:cNvSpPr/>
              <p:nvPr/>
            </p:nvSpPr>
            <p:spPr>
              <a:xfrm>
                <a:off x="9005821" y="2737059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2-1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AFCCA62-8C5B-4686-BEE2-7CB3A4C1D24A}"/>
                  </a:ext>
                </a:extLst>
              </p:cNvPr>
              <p:cNvSpPr/>
              <p:nvPr/>
            </p:nvSpPr>
            <p:spPr>
              <a:xfrm>
                <a:off x="9005821" y="3119042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2-2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1772C885-62FD-4E36-AE6E-4B96106D34E0}"/>
                  </a:ext>
                </a:extLst>
              </p:cNvPr>
              <p:cNvSpPr/>
              <p:nvPr/>
            </p:nvSpPr>
            <p:spPr>
              <a:xfrm>
                <a:off x="9005821" y="3864927"/>
                <a:ext cx="1097987" cy="17991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0F8BDB2-B956-4C45-B936-1685F2CF2517}"/>
                  </a:ext>
                </a:extLst>
              </p:cNvPr>
              <p:cNvSpPr/>
              <p:nvPr/>
            </p:nvSpPr>
            <p:spPr>
              <a:xfrm>
                <a:off x="9005821" y="3495999"/>
                <a:ext cx="1097987" cy="31120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스토리 </a:t>
                </a:r>
                <a:r>
                  <a:rPr lang="en-US" altLang="ko-KR" sz="1200" dirty="0"/>
                  <a:t>2-3</a:t>
                </a:r>
                <a:endParaRPr lang="ko-KR" altLang="en-US" sz="1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D73CC-51AB-4C20-BD3C-7FA5B9C9EC60}"/>
                  </a:ext>
                </a:extLst>
              </p:cNvPr>
              <p:cNvSpPr txBox="1"/>
              <p:nvPr/>
            </p:nvSpPr>
            <p:spPr>
              <a:xfrm rot="19467321">
                <a:off x="9225107" y="3393310"/>
                <a:ext cx="750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FFC000"/>
                    </a:solidFill>
                  </a:rPr>
                  <a:t>NEW</a:t>
                </a:r>
                <a:endParaRPr lang="ko-KR" altLang="en-US" sz="1400" b="1" dirty="0">
                  <a:solidFill>
                    <a:srgbClr val="FFC000"/>
                  </a:solidFill>
                </a:endParaRPr>
              </a:p>
            </p:txBody>
          </p:sp>
        </p:grpSp>
        <p:pic>
          <p:nvPicPr>
            <p:cNvPr id="2050" name="Picture 2" descr="gold pictogram에 대한 이미지 검색결과">
              <a:extLst>
                <a:ext uri="{FF2B5EF4-FFF2-40B4-BE49-F238E27FC236}">
                  <a16:creationId xmlns:a16="http://schemas.microsoft.com/office/drawing/2014/main" id="{97911674-13A4-45B8-90D4-0149C93B4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721" y="423125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화살표: 왼쪽 54">
              <a:extLst>
                <a:ext uri="{FF2B5EF4-FFF2-40B4-BE49-F238E27FC236}">
                  <a16:creationId xmlns:a16="http://schemas.microsoft.com/office/drawing/2014/main" id="{107B7649-7193-4917-B320-F8B7FE5812A8}"/>
                </a:ext>
              </a:extLst>
            </p:cNvPr>
            <p:cNvSpPr/>
            <p:nvPr/>
          </p:nvSpPr>
          <p:spPr>
            <a:xfrm rot="19722488">
              <a:off x="8168056" y="4345127"/>
              <a:ext cx="1171333" cy="1043929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보상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A7A03A-A903-4A03-BD60-965F0EC312D7}"/>
              </a:ext>
            </a:extLst>
          </p:cNvPr>
          <p:cNvSpPr txBox="1"/>
          <p:nvPr/>
        </p:nvSpPr>
        <p:spPr>
          <a:xfrm>
            <a:off x="913862" y="5258239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첫 웨이브 클리어 시 바로 메인 스토리 만화 연출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F3270D-A78C-4138-9762-883811F3826C}"/>
              </a:ext>
            </a:extLst>
          </p:cNvPr>
          <p:cNvSpPr txBox="1"/>
          <p:nvPr/>
        </p:nvSpPr>
        <p:spPr>
          <a:xfrm>
            <a:off x="6540811" y="5661684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업적</a:t>
            </a:r>
            <a:r>
              <a:rPr lang="en-US" altLang="ko-KR" sz="1600" dirty="0"/>
              <a:t>/</a:t>
            </a:r>
            <a:r>
              <a:rPr lang="ko-KR" altLang="en-US" sz="1600" dirty="0"/>
              <a:t>미션 완수 시 </a:t>
            </a:r>
            <a:r>
              <a:rPr lang="en-US" altLang="ko-KR" sz="1600" dirty="0"/>
              <a:t>UI </a:t>
            </a:r>
            <a:r>
              <a:rPr lang="ko-KR" altLang="en-US" sz="1600" dirty="0"/>
              <a:t>표시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종료 후 스토리 열람 기능으로 감상</a:t>
            </a:r>
            <a:r>
              <a:rPr lang="en-US" altLang="ko-KR" sz="1600" dirty="0"/>
              <a:t>/</a:t>
            </a:r>
            <a:r>
              <a:rPr lang="ko-KR" altLang="en-US" sz="1600" dirty="0"/>
              <a:t>보상 획득</a:t>
            </a:r>
          </a:p>
        </p:txBody>
      </p:sp>
    </p:spTree>
    <p:extLst>
      <p:ext uri="{BB962C8B-B14F-4D97-AF65-F5344CB8AC3E}">
        <p14:creationId xmlns:p14="http://schemas.microsoft.com/office/powerpoint/2010/main" val="940083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4 </a:t>
            </a:r>
            <a:r>
              <a:rPr lang="ko-KR" altLang="en-US" sz="2400" b="1" dirty="0"/>
              <a:t>부가 컨텐츠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01ADD1-B35D-46FD-B83E-7CBCCC629C4E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5137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FA8B907-6173-40DF-B91B-F9B89305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01058"/>
              </p:ext>
            </p:extLst>
          </p:nvPr>
        </p:nvGraphicFramePr>
        <p:xfrm>
          <a:off x="534389" y="1792390"/>
          <a:ext cx="11132891" cy="409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094">
                  <a:extLst>
                    <a:ext uri="{9D8B030D-6E8A-4147-A177-3AD203B41FA5}">
                      <a16:colId xmlns:a16="http://schemas.microsoft.com/office/drawing/2014/main" val="2643801649"/>
                    </a:ext>
                  </a:extLst>
                </a:gridCol>
                <a:gridCol w="4625913">
                  <a:extLst>
                    <a:ext uri="{9D8B030D-6E8A-4147-A177-3AD203B41FA5}">
                      <a16:colId xmlns:a16="http://schemas.microsoft.com/office/drawing/2014/main" val="1932410364"/>
                    </a:ext>
                  </a:extLst>
                </a:gridCol>
                <a:gridCol w="4560884">
                  <a:extLst>
                    <a:ext uri="{9D8B030D-6E8A-4147-A177-3AD203B41FA5}">
                      <a16:colId xmlns:a16="http://schemas.microsoft.com/office/drawing/2014/main" val="1556926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스토리에 따라 퀘스트와 업적을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일정량의 보상을 주고 즐길 수 있는 컨텐츠를 소개하는 방식으로 퀘스트 시나리오 구상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설명하고 완료 시 일정 보상과 사용할 수 있는 컨텐츠를 소개하는 방식으로 유저가 게임에 몰입 할 수 있도록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0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없는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문장을 다르게 사용해 게임 속 설정을 유저가 이해할 수 있도록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인격이 있는 것을 유저가 인지하도록 또는 주인공이 느끼는 감정을 유저 또한 느낄 수 있도록 함으로 게임에 몰입하도록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7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반복 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처치해도 다시 생성되는 것을 스토리를 통해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이미지와 텍스트를 활용해 연출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유저는 경험을 통해 몬스터는 처치 시 다시 생성되는 것을 알고 있음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해당 경험을 통해 스토리가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속 이야기임을 이해하고 스토리에 몰입 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9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들의 사연을 체험할 수 있도록 스토리 던전을 만들고 던전 입장 시 만화 컷 신을 통해 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하는 유저에게 보다 많은 스토리 컨텐츠를 제공 하고 캐릭터를 수집해야 하는 이유를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2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7E80918-165B-4167-A822-9A17EAD07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46929"/>
              </p:ext>
            </p:extLst>
          </p:nvPr>
        </p:nvGraphicFramePr>
        <p:xfrm>
          <a:off x="969750" y="2212089"/>
          <a:ext cx="10515599" cy="377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784">
                  <a:extLst>
                    <a:ext uri="{9D8B030D-6E8A-4147-A177-3AD203B41FA5}">
                      <a16:colId xmlns:a16="http://schemas.microsoft.com/office/drawing/2014/main" val="4225637736"/>
                    </a:ext>
                  </a:extLst>
                </a:gridCol>
                <a:gridCol w="3938359">
                  <a:extLst>
                    <a:ext uri="{9D8B030D-6E8A-4147-A177-3AD203B41FA5}">
                      <a16:colId xmlns:a16="http://schemas.microsoft.com/office/drawing/2014/main" val="4055582442"/>
                    </a:ext>
                  </a:extLst>
                </a:gridCol>
                <a:gridCol w="5066456">
                  <a:extLst>
                    <a:ext uri="{9D8B030D-6E8A-4147-A177-3AD203B41FA5}">
                      <a16:colId xmlns:a16="http://schemas.microsoft.com/office/drawing/2014/main" val="2991628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부로 나눠 진행하며 유저가 자연스럽게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부가 종료되면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부를 시작할 수 있도록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부의 마지막 보스를 처치한 후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유저에게 게임을 플레이해야 하는 새로운 목적을 부여하는 촉매제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48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리소스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 추가 리소스 다운로드시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튜토리얼 만화 또는 게임 스토리를 만화로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낭비되는 시간을 최소화하고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하지 않는 시간 스마트 폰은 보고 있는 유저에게 조금이라도 더 유용한 정보를 제공함으로 유저의 편의성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51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스토어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배너 홍보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스토리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조작방식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대에 친숙한 ＇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인싸개그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정체성을 어필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게임을 다운로드 하기 전 가장 먼저 확인하는 부분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임으로 게임의 정체성을 확실히 어필할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18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웹툰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계정을 통해 해당 게임에 관련된 내용의 만화를 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하는 유저에게는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주고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하지 않는 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흥미를 유발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39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089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facebook 게임광고에 대한 이미지 검색결과">
            <a:extLst>
              <a:ext uri="{FF2B5EF4-FFF2-40B4-BE49-F238E27FC236}">
                <a16:creationId xmlns:a16="http://schemas.microsoft.com/office/drawing/2014/main" id="{CCE1F389-D41B-40E9-928A-3C1694079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5" y="1930319"/>
            <a:ext cx="3810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게임 리소스 다운로드에 대한 이미지 검색결과">
            <a:extLst>
              <a:ext uri="{FF2B5EF4-FFF2-40B4-BE49-F238E27FC236}">
                <a16:creationId xmlns:a16="http://schemas.microsoft.com/office/drawing/2014/main" id="{CC510984-1FA2-4046-B6DA-09DBE6AEA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13" y="1930317"/>
            <a:ext cx="1909874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구글 플레이 배너 광고에 대한 이미지 검색결과">
            <a:extLst>
              <a:ext uri="{FF2B5EF4-FFF2-40B4-BE49-F238E27FC236}">
                <a16:creationId xmlns:a16="http://schemas.microsoft.com/office/drawing/2014/main" id="{33CF3CCE-4FCE-4C20-BC47-15AC0D4C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35" y="1930316"/>
            <a:ext cx="1695450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81E40D9C-2A71-4348-8425-3241DC0F1A84}"/>
              </a:ext>
            </a:extLst>
          </p:cNvPr>
          <p:cNvSpPr/>
          <p:nvPr/>
        </p:nvSpPr>
        <p:spPr>
          <a:xfrm>
            <a:off x="9201873" y="1930316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인격이 생긴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설정에 의해 동생을 구하러 가는 오빠</a:t>
            </a:r>
          </a:p>
        </p:txBody>
      </p:sp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70D990E0-0DB0-4A0F-929A-ACBC5107CA0D}"/>
              </a:ext>
            </a:extLst>
          </p:cNvPr>
          <p:cNvSpPr/>
          <p:nvPr/>
        </p:nvSpPr>
        <p:spPr>
          <a:xfrm>
            <a:off x="9201873" y="3822531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자신이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</a:rPr>
              <a:t>라는 것을 안 주인공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백신으로 부터 살아 남기위해 서버를 탈출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24B208A-3400-4071-A55E-C85C9494D6CD}"/>
              </a:ext>
            </a:extLst>
          </p:cNvPr>
          <p:cNvSpPr/>
          <p:nvPr/>
        </p:nvSpPr>
        <p:spPr>
          <a:xfrm>
            <a:off x="9606988" y="3428998"/>
            <a:ext cx="1400536" cy="39353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94604-9853-46DE-9B5F-5AD1F221750A}"/>
              </a:ext>
            </a:extLst>
          </p:cNvPr>
          <p:cNvSpPr txBox="1"/>
          <p:nvPr/>
        </p:nvSpPr>
        <p:spPr>
          <a:xfrm>
            <a:off x="9197206" y="5341223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스토리와 컨텐츠 업데이트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BD205-2E26-4F20-AC28-F56A2F5EFBFE}"/>
              </a:ext>
            </a:extLst>
          </p:cNvPr>
          <p:cNvSpPr txBox="1"/>
          <p:nvPr/>
        </p:nvSpPr>
        <p:spPr>
          <a:xfrm>
            <a:off x="6954482" y="5361231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스토어 상단 배너 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60171-ACF7-4527-B778-27648E529D78}"/>
              </a:ext>
            </a:extLst>
          </p:cNvPr>
          <p:cNvSpPr txBox="1"/>
          <p:nvPr/>
        </p:nvSpPr>
        <p:spPr>
          <a:xfrm>
            <a:off x="4607365" y="5363967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리소스 다운로드 시간 활용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4AB4D-1A76-4232-9D95-8E837F08A17C}"/>
              </a:ext>
            </a:extLst>
          </p:cNvPr>
          <p:cNvSpPr txBox="1"/>
          <p:nvPr/>
        </p:nvSpPr>
        <p:spPr>
          <a:xfrm>
            <a:off x="965797" y="5376516"/>
            <a:ext cx="3422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</a:t>
            </a:r>
            <a:r>
              <a:rPr lang="ko-KR" altLang="en-US" sz="1400" dirty="0"/>
              <a:t>대</a:t>
            </a:r>
            <a:r>
              <a:rPr lang="en-US" altLang="ko-KR" sz="1400" dirty="0"/>
              <a:t>, 20</a:t>
            </a:r>
            <a:r>
              <a:rPr lang="ko-KR" altLang="en-US" sz="1400" dirty="0"/>
              <a:t>대가 주로 이용하는 </a:t>
            </a:r>
            <a:r>
              <a:rPr lang="en-US" altLang="ko-KR" sz="1400" dirty="0"/>
              <a:t>SNS</a:t>
            </a:r>
            <a:r>
              <a:rPr lang="ko-KR" altLang="en-US" sz="1400" dirty="0"/>
              <a:t>에 광고</a:t>
            </a:r>
          </a:p>
        </p:txBody>
      </p:sp>
      <p:pic>
        <p:nvPicPr>
          <p:cNvPr id="6148" name="Picture 4" descr="중년기사 김봉식 리소스 다운에 대한 이미지 검색결과">
            <a:extLst>
              <a:ext uri="{FF2B5EF4-FFF2-40B4-BE49-F238E27FC236}">
                <a16:creationId xmlns:a16="http://schemas.microsoft.com/office/drawing/2014/main" id="{75CA1EC5-401F-4458-868A-9BF00FA0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30" y="1930316"/>
            <a:ext cx="1840839" cy="27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225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2CCEE548-8501-4309-AE24-A9CDAF83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81015"/>
              </p:ext>
            </p:extLst>
          </p:nvPr>
        </p:nvGraphicFramePr>
        <p:xfrm>
          <a:off x="575379" y="1852104"/>
          <a:ext cx="11034029" cy="379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595">
                  <a:extLst>
                    <a:ext uri="{9D8B030D-6E8A-4147-A177-3AD203B41FA5}">
                      <a16:colId xmlns:a16="http://schemas.microsoft.com/office/drawing/2014/main" val="2931126034"/>
                    </a:ext>
                  </a:extLst>
                </a:gridCol>
                <a:gridCol w="1851502">
                  <a:extLst>
                    <a:ext uri="{9D8B030D-6E8A-4147-A177-3AD203B41FA5}">
                      <a16:colId xmlns:a16="http://schemas.microsoft.com/office/drawing/2014/main" val="2946239221"/>
                    </a:ext>
                  </a:extLst>
                </a:gridCol>
                <a:gridCol w="5450476">
                  <a:extLst>
                    <a:ext uri="{9D8B030D-6E8A-4147-A177-3AD203B41FA5}">
                      <a16:colId xmlns:a16="http://schemas.microsoft.com/office/drawing/2014/main" val="670983279"/>
                    </a:ext>
                  </a:extLst>
                </a:gridCol>
                <a:gridCol w="2439456">
                  <a:extLst>
                    <a:ext uri="{9D8B030D-6E8A-4147-A177-3AD203B41FA5}">
                      <a16:colId xmlns:a16="http://schemas.microsoft.com/office/drawing/2014/main" val="1262400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타깃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350462"/>
                  </a:ext>
                </a:extLst>
              </a:tr>
              <a:tr h="3216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메인스토리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튜토리얼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던전 플레이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로딩 만화 컷 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배경 분위기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플레이에 직접적으로 영향을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플레이하는 전체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7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부가스토리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미션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웹툰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스토어 배너 홍보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선택적인 플레이로 게임에 간접적인 여향을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게임의 스토리를 중요시 하는 일부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41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68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39131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F829576-3D7C-44AF-ADF1-271A1EF49EB2}"/>
              </a:ext>
            </a:extLst>
          </p:cNvPr>
          <p:cNvSpPr/>
          <p:nvPr/>
        </p:nvSpPr>
        <p:spPr>
          <a:xfrm>
            <a:off x="2238233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메인스토리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시즌 </a:t>
            </a:r>
            <a:r>
              <a:rPr lang="en-US" altLang="ko-KR" dirty="0">
                <a:solidFill>
                  <a:schemeClr val="tx1"/>
                </a:solidFill>
              </a:rPr>
              <a:t>1, 2)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489925C-1F44-4FC1-AF03-8BADC630531A}"/>
              </a:ext>
            </a:extLst>
          </p:cNvPr>
          <p:cNvSpPr/>
          <p:nvPr/>
        </p:nvSpPr>
        <p:spPr>
          <a:xfrm>
            <a:off x="6883021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부가 스토리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8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배경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92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캐릭터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53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– 1 </a:t>
            </a:r>
            <a:r>
              <a:rPr lang="ko-KR" altLang="en-US" sz="2400" b="1" dirty="0"/>
              <a:t>부가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48954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0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13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30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46228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10</a:t>
            </a:r>
            <a:r>
              <a:rPr lang="ko-KR" altLang="en-US" sz="2400" b="1" dirty="0"/>
              <a:t>대 유저의 인기 게임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09356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ABECEC-4764-46E9-A023-792682C0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898" y1="33659" x2="60816" y2="12683"/>
                        <a14:foregroundMark x1="60816" y1="12683" x2="45306" y2="32195"/>
                        <a14:foregroundMark x1="57959" y1="26829" x2="57959" y2="26829"/>
                        <a14:foregroundMark x1="55102" y1="21951" x2="55102" y2="21951"/>
                        <a14:foregroundMark x1="54694" y1="20976" x2="54694" y2="20976"/>
                        <a14:foregroundMark x1="62857" y1="20976" x2="62857" y2="20976"/>
                        <a14:foregroundMark x1="63673" y1="23415" x2="63673" y2="23415"/>
                        <a14:foregroundMark x1="62041" y1="27805" x2="62041" y2="27805"/>
                        <a14:foregroundMark x1="61633" y1="27805" x2="58776" y2="26341"/>
                        <a14:foregroundMark x1="58776" y1="23415" x2="58776" y2="23415"/>
                        <a14:foregroundMark x1="56327" y1="20976" x2="52245" y2="19512"/>
                        <a14:foregroundMark x1="52245" y1="18537" x2="52245" y2="18537"/>
                        <a14:foregroundMark x1="53061" y1="16585" x2="53061" y2="16585"/>
                        <a14:foregroundMark x1="56735" y1="14634" x2="56735" y2="14634"/>
                        <a14:foregroundMark x1="56735" y1="14146" x2="55102" y2="11707"/>
                        <a14:foregroundMark x1="53469" y1="10732" x2="53469" y2="10732"/>
                        <a14:foregroundMark x1="53061" y1="9756" x2="53061" y2="9756"/>
                        <a14:foregroundMark x1="56735" y1="9756" x2="58776" y2="9756"/>
                        <a14:foregroundMark x1="60816" y1="9756" x2="60816" y2="9756"/>
                        <a14:foregroundMark x1="62857" y1="9756" x2="62857" y2="9756"/>
                        <a14:foregroundMark x1="63265" y1="10732" x2="63265" y2="10732"/>
                        <a14:foregroundMark x1="64490" y1="12683" x2="64490" y2="12683"/>
                        <a14:foregroundMark x1="64490" y1="14634" x2="63673" y2="16585"/>
                        <a14:foregroundMark x1="62041" y1="18049" x2="62041" y2="18049"/>
                        <a14:foregroundMark x1="62041" y1="19512" x2="62041" y2="19512"/>
                        <a14:foregroundMark x1="62857" y1="22927" x2="62857" y2="22927"/>
                        <a14:foregroundMark x1="56735" y1="24390" x2="43265" y2="20000"/>
                        <a14:foregroundMark x1="42041" y1="20000" x2="40408" y2="19512"/>
                        <a14:foregroundMark x1="40408" y1="19512" x2="40408" y2="19512"/>
                        <a14:foregroundMark x1="40816" y1="17561" x2="40816" y2="17561"/>
                        <a14:foregroundMark x1="42041" y1="16098" x2="42041" y2="16098"/>
                        <a14:foregroundMark x1="39184" y1="14146" x2="37551" y2="14146"/>
                        <a14:foregroundMark x1="37551" y1="14146" x2="37551" y2="14146"/>
                        <a14:foregroundMark x1="36735" y1="14146" x2="36735" y2="14146"/>
                        <a14:foregroundMark x1="36327" y1="13171" x2="39592" y2="11707"/>
                        <a14:foregroundMark x1="42041" y1="11707" x2="42041" y2="11707"/>
                        <a14:foregroundMark x1="44898" y1="14146" x2="44898" y2="17561"/>
                        <a14:foregroundMark x1="44898" y1="18049" x2="44898" y2="18049"/>
                        <a14:foregroundMark x1="44898" y1="18537" x2="44898" y2="18537"/>
                        <a14:foregroundMark x1="44898" y1="19512" x2="44898" y2="19512"/>
                        <a14:foregroundMark x1="44898" y1="19512" x2="44898" y2="19512"/>
                        <a14:foregroundMark x1="44898" y1="20000" x2="44898" y2="20000"/>
                        <a14:foregroundMark x1="43673" y1="20976" x2="42041" y2="21951"/>
                        <a14:foregroundMark x1="42041" y1="21951" x2="42041" y2="21951"/>
                        <a14:foregroundMark x1="41633" y1="22927" x2="41633" y2="22927"/>
                        <a14:foregroundMark x1="40408" y1="24878" x2="40408" y2="24878"/>
                        <a14:foregroundMark x1="40408" y1="24878" x2="40408" y2="24878"/>
                        <a14:foregroundMark x1="38776" y1="25366" x2="38776" y2="25366"/>
                        <a14:foregroundMark x1="36327" y1="25366" x2="36327" y2="25366"/>
                        <a14:foregroundMark x1="37551" y1="26829" x2="40816" y2="27805"/>
                        <a14:foregroundMark x1="48980" y1="28293" x2="48980" y2="28293"/>
                        <a14:foregroundMark x1="52245" y1="30244" x2="51837" y2="32195"/>
                        <a14:foregroundMark x1="37959" y1="35122" x2="35918" y2="35122"/>
                        <a14:foregroundMark x1="31837" y1="41463" x2="29388" y2="47317"/>
                        <a14:foregroundMark x1="29388" y1="53171" x2="29388" y2="53171"/>
                        <a14:foregroundMark x1="33061" y1="55610" x2="34694" y2="57073"/>
                        <a14:foregroundMark x1="34694" y1="58537" x2="34694" y2="60488"/>
                        <a14:foregroundMark x1="35102" y1="60488" x2="35102" y2="60488"/>
                        <a14:foregroundMark x1="36327" y1="64390" x2="36327" y2="64390"/>
                        <a14:foregroundMark x1="36327" y1="65854" x2="36327" y2="65854"/>
                        <a14:foregroundMark x1="35102" y1="66829" x2="35102" y2="66829"/>
                        <a14:foregroundMark x1="35102" y1="68780" x2="35102" y2="70732"/>
                        <a14:foregroundMark x1="35102" y1="72683" x2="35102" y2="72683"/>
                        <a14:foregroundMark x1="33469" y1="74146" x2="33469" y2="74146"/>
                        <a14:foregroundMark x1="33061" y1="76098" x2="33061" y2="76098"/>
                        <a14:foregroundMark x1="35102" y1="78537" x2="37551" y2="78537"/>
                        <a14:foregroundMark x1="47347" y1="74146" x2="47347" y2="66829"/>
                        <a14:foregroundMark x1="47347" y1="65366" x2="47347" y2="65366"/>
                        <a14:foregroundMark x1="47347" y1="64390" x2="44898" y2="63902"/>
                        <a14:foregroundMark x1="44490" y1="63902" x2="44490" y2="63902"/>
                        <a14:foregroundMark x1="43673" y1="63415" x2="43673" y2="63415"/>
                        <a14:foregroundMark x1="46531" y1="60976" x2="46531" y2="60976"/>
                        <a14:foregroundMark x1="46531" y1="60976" x2="46531" y2="60976"/>
                        <a14:foregroundMark x1="50204" y1="60488" x2="50204" y2="60488"/>
                        <a14:foregroundMark x1="50204" y1="60488" x2="50204" y2="60488"/>
                        <a14:foregroundMark x1="46122" y1="60488" x2="44490" y2="60488"/>
                        <a14:foregroundMark x1="43265" y1="60488" x2="43265" y2="60488"/>
                        <a14:foregroundMark x1="44490" y1="60488" x2="44490" y2="60488"/>
                        <a14:foregroundMark x1="47347" y1="60488" x2="47347" y2="60488"/>
                        <a14:foregroundMark x1="48980" y1="60000" x2="48980" y2="60000"/>
                        <a14:foregroundMark x1="50204" y1="58537" x2="50204" y2="58537"/>
                        <a14:foregroundMark x1="50204" y1="57561" x2="48163" y2="57073"/>
                        <a14:foregroundMark x1="48163" y1="55610" x2="48163" y2="55610"/>
                        <a14:foregroundMark x1="48980" y1="55122" x2="48980" y2="55122"/>
                        <a14:foregroundMark x1="51837" y1="53171" x2="51837" y2="53171"/>
                        <a14:foregroundMark x1="60408" y1="55610" x2="62041" y2="60488"/>
                        <a14:foregroundMark x1="66531" y1="65366" x2="66531" y2="65366"/>
                        <a14:foregroundMark x1="68571" y1="67805" x2="68571" y2="67805"/>
                        <a14:foregroundMark x1="68571" y1="67805" x2="68571" y2="67805"/>
                        <a14:foregroundMark x1="66122" y1="68780" x2="66122" y2="68780"/>
                        <a14:foregroundMark x1="66122" y1="69268" x2="66122" y2="69268"/>
                        <a14:foregroundMark x1="65714" y1="71220" x2="65714" y2="71220"/>
                        <a14:foregroundMark x1="64898" y1="73659" x2="64898" y2="73659"/>
                        <a14:foregroundMark x1="63673" y1="74146" x2="62041" y2="63415"/>
                        <a14:foregroundMark x1="62041" y1="63415" x2="62041" y2="63415"/>
                        <a14:foregroundMark x1="63265" y1="61951" x2="63265" y2="61951"/>
                        <a14:foregroundMark x1="64490" y1="61951" x2="64490" y2="61951"/>
                        <a14:foregroundMark x1="64490" y1="61951" x2="64490" y2="61951"/>
                        <a14:foregroundMark x1="67755" y1="63415" x2="67755" y2="63415"/>
                        <a14:foregroundMark x1="63673" y1="53659" x2="59184" y2="46341"/>
                        <a14:foregroundMark x1="54694" y1="34634" x2="51020" y2="30244"/>
                        <a14:foregroundMark x1="51020" y1="30244" x2="51020" y2="30244"/>
                        <a14:foregroundMark x1="49388" y1="28293" x2="47755" y2="27805"/>
                        <a14:foregroundMark x1="46531" y1="25366" x2="46531" y2="25366"/>
                        <a14:foregroundMark x1="44898" y1="24390" x2="44898" y2="24390"/>
                        <a14:foregroundMark x1="46122" y1="21463" x2="46122" y2="21463"/>
                        <a14:foregroundMark x1="55102" y1="14634" x2="55102" y2="14634"/>
                        <a14:foregroundMark x1="55102" y1="13171" x2="55102" y2="13171"/>
                        <a14:foregroundMark x1="54694" y1="11220" x2="54694" y2="11220"/>
                        <a14:foregroundMark x1="53878" y1="11220" x2="60408" y2="14146"/>
                        <a14:foregroundMark x1="66122" y1="17561" x2="67755" y2="18537"/>
                        <a14:foregroundMark x1="68571" y1="21463" x2="67347" y2="23415"/>
                        <a14:foregroundMark x1="62857" y1="24878" x2="60816" y2="24878"/>
                        <a14:foregroundMark x1="60408" y1="24878" x2="60408" y2="24878"/>
                        <a14:foregroundMark x1="62857" y1="21951" x2="62857" y2="21951"/>
                        <a14:foregroundMark x1="62857" y1="20976" x2="60408" y2="18537"/>
                        <a14:foregroundMark x1="59184" y1="17561" x2="59184" y2="17561"/>
                        <a14:foregroundMark x1="56327" y1="16585" x2="53469" y2="16098"/>
                        <a14:foregroundMark x1="53061" y1="16098" x2="53061" y2="16098"/>
                        <a14:foregroundMark x1="51837" y1="14146" x2="50204" y2="11707"/>
                        <a14:foregroundMark x1="50204" y1="11707" x2="50204" y2="1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1784677"/>
            <a:ext cx="2816926" cy="23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ABB869-0D72-4BAE-A609-2FFC3B60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4141696"/>
            <a:ext cx="2816926" cy="21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03DEBA5-B632-46AF-B054-276A3A1BF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839603"/>
              </p:ext>
            </p:extLst>
          </p:nvPr>
        </p:nvGraphicFramePr>
        <p:xfrm>
          <a:off x="3649531" y="2268636"/>
          <a:ext cx="8127999" cy="351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765">
                  <a:extLst>
                    <a:ext uri="{9D8B030D-6E8A-4147-A177-3AD203B41FA5}">
                      <a16:colId xmlns:a16="http://schemas.microsoft.com/office/drawing/2014/main" val="2398145720"/>
                    </a:ext>
                  </a:extLst>
                </a:gridCol>
                <a:gridCol w="3684356">
                  <a:extLst>
                    <a:ext uri="{9D8B030D-6E8A-4147-A177-3AD203B41FA5}">
                      <a16:colId xmlns:a16="http://schemas.microsoft.com/office/drawing/2014/main" val="2951437908"/>
                    </a:ext>
                  </a:extLst>
                </a:gridCol>
                <a:gridCol w="2841878">
                  <a:extLst>
                    <a:ext uri="{9D8B030D-6E8A-4147-A177-3AD203B41FA5}">
                      <a16:colId xmlns:a16="http://schemas.microsoft.com/office/drawing/2014/main" val="3047737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스토리텔링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0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브롤스타즈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메인 스토리가 없음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캐릭터 마다 개인 설정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존재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유저가 스스로 캐릭터 마다 개인설정을 조합해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차 창작물을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게임이 아니라는 점에서 스토리의 중요성이 떨어짐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보다는 게임의 조작과 유저 간의 경쟁이 주가 되는 컨텐츠의 게임이기 때문에 가능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하지만 현재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장르의 특성상 스토리의 필요성이 큼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52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궁수의 전설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진해하기 위한 컨셉만 있을 뿐 이야기 소재는 없음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오로지 유저의 플레이에 집중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하는 컨텐츠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1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04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BFDF2-0FFD-4B9E-B3DE-2BDE96BE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34EB17-BCFF-49B2-A75C-841343F2C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7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A8CB5-95B1-4674-BDE4-C3B893F6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7A2FB1-D0C0-4DA9-92DF-7AB79E52C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5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7988-D831-40E4-99E1-BB894F8E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E72791-A60B-4A04-9D9B-7AF2C9E42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5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8719F7-5FC4-447A-8AF3-358B697A7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7F357-0B89-47EA-B749-3EFAA992FE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</a:t>
            </a:r>
            <a:br>
              <a:rPr lang="en-US" altLang="ko-KR" dirty="0"/>
            </a:b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A4660E-B9C3-44C8-A200-BCAD901EF5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2830" y="3463926"/>
            <a:ext cx="2093482" cy="581796"/>
          </a:xfrm>
        </p:spPr>
        <p:txBody>
          <a:bodyPr/>
          <a:lstStyle/>
          <a:p>
            <a:r>
              <a:rPr lang="ko-KR" altLang="en-US" dirty="0"/>
              <a:t>간략</a:t>
            </a:r>
            <a:br>
              <a:rPr lang="en-US" altLang="ko-KR" dirty="0"/>
            </a:br>
            <a:r>
              <a:rPr lang="ko-KR" altLang="en-US" dirty="0"/>
              <a:t>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F4313-580A-4BA6-BF16-F4405716FA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6246" y="3463926"/>
            <a:ext cx="2093482" cy="581796"/>
          </a:xfrm>
        </p:spPr>
        <p:txBody>
          <a:bodyPr/>
          <a:lstStyle/>
          <a:p>
            <a:r>
              <a:rPr lang="ko-KR" altLang="en-US" dirty="0"/>
              <a:t>전달</a:t>
            </a:r>
            <a:br>
              <a:rPr lang="en-US" altLang="ko-KR" dirty="0"/>
            </a:br>
            <a:r>
              <a:rPr lang="ko-KR" altLang="en-US" dirty="0"/>
              <a:t>방식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A078F0-FE34-440C-A0F9-EBEECD1CDC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2924" y="3463926"/>
            <a:ext cx="2093482" cy="581796"/>
          </a:xfrm>
        </p:spPr>
        <p:txBody>
          <a:bodyPr/>
          <a:lstStyle/>
          <a:p>
            <a:r>
              <a:rPr lang="ko-KR" altLang="en-US" dirty="0"/>
              <a:t>스토리</a:t>
            </a:r>
            <a:br>
              <a:rPr lang="en-US" altLang="ko-KR" dirty="0"/>
            </a:br>
            <a:r>
              <a:rPr lang="ko-KR" altLang="en-US" dirty="0"/>
              <a:t>진행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B7832-736E-49BC-8177-1D6F3FF388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3723A6-4F5B-4B12-BB19-6912AC4ED755}"/>
              </a:ext>
            </a:extLst>
          </p:cNvPr>
          <p:cNvCxnSpPr>
            <a:cxnSpLocks/>
          </p:cNvCxnSpPr>
          <p:nvPr/>
        </p:nvCxnSpPr>
        <p:spPr>
          <a:xfrm>
            <a:off x="1401630" y="2655606"/>
            <a:ext cx="118917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694C79-8A76-41C0-A186-AC66A2968231}"/>
              </a:ext>
            </a:extLst>
          </p:cNvPr>
          <p:cNvCxnSpPr>
            <a:cxnSpLocks/>
          </p:cNvCxnSpPr>
          <p:nvPr/>
        </p:nvCxnSpPr>
        <p:spPr>
          <a:xfrm>
            <a:off x="2502280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AB61B7-2BCC-4DAE-AA21-8D3A046625AE}"/>
              </a:ext>
            </a:extLst>
          </p:cNvPr>
          <p:cNvCxnSpPr>
            <a:cxnSpLocks/>
          </p:cNvCxnSpPr>
          <p:nvPr/>
        </p:nvCxnSpPr>
        <p:spPr>
          <a:xfrm>
            <a:off x="4573876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740163-09BE-4675-9E06-4F45BA6A125D}"/>
              </a:ext>
            </a:extLst>
          </p:cNvPr>
          <p:cNvCxnSpPr>
            <a:cxnSpLocks/>
          </p:cNvCxnSpPr>
          <p:nvPr/>
        </p:nvCxnSpPr>
        <p:spPr>
          <a:xfrm>
            <a:off x="6751921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4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 flipV="1">
            <a:off x="469900" y="1035379"/>
            <a:ext cx="4305300" cy="9295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69900" y="1087110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B. RPG</a:t>
            </a:r>
            <a:r>
              <a:rPr lang="ko-KR" altLang="en-US" sz="2400" b="1" dirty="0"/>
              <a:t> 장르 게임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085852-1288-4CEB-8BD0-A6EE576ABD36}"/>
              </a:ext>
            </a:extLst>
          </p:cNvPr>
          <p:cNvCxnSpPr>
            <a:cxnSpLocks/>
          </p:cNvCxnSpPr>
          <p:nvPr/>
        </p:nvCxnSpPr>
        <p:spPr>
          <a:xfrm>
            <a:off x="469900" y="1548775"/>
            <a:ext cx="2540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3855AC-3FFF-43E4-83BD-9AE251E59D5C}"/>
              </a:ext>
            </a:extLst>
          </p:cNvPr>
          <p:cNvGrpSpPr/>
          <p:nvPr/>
        </p:nvGrpSpPr>
        <p:grpSpPr>
          <a:xfrm>
            <a:off x="7192183" y="98875"/>
            <a:ext cx="2703448" cy="1793628"/>
            <a:chOff x="895555" y="2450238"/>
            <a:chExt cx="4925788" cy="326806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9EEFE90-46CD-4FB9-9BF9-E74FC6C4F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55" y="2450239"/>
              <a:ext cx="1836235" cy="32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히어로칸타레 스토리에 대한 이미지 검색결과">
              <a:extLst>
                <a:ext uri="{FF2B5EF4-FFF2-40B4-BE49-F238E27FC236}">
                  <a16:creationId xmlns:a16="http://schemas.microsoft.com/office/drawing/2014/main" id="{7389A995-4AA0-484D-94A8-6CCFDD7F2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2450238"/>
              <a:ext cx="3089553" cy="172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히어로칸타레 스토리에 대한 이미지 검색결과">
              <a:extLst>
                <a:ext uri="{FF2B5EF4-FFF2-40B4-BE49-F238E27FC236}">
                  <a16:creationId xmlns:a16="http://schemas.microsoft.com/office/drawing/2014/main" id="{350F6963-574D-4F12-B93E-65D96BD50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4173522"/>
              <a:ext cx="3089553" cy="154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B732CFEF-A524-43C5-9D57-B8D7E902E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18580"/>
              </p:ext>
            </p:extLst>
          </p:nvPr>
        </p:nvGraphicFramePr>
        <p:xfrm>
          <a:off x="2773262" y="2502173"/>
          <a:ext cx="8593077" cy="3646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16">
                  <a:extLst>
                    <a:ext uri="{9D8B030D-6E8A-4147-A177-3AD203B41FA5}">
                      <a16:colId xmlns:a16="http://schemas.microsoft.com/office/drawing/2014/main" val="3278444956"/>
                    </a:ext>
                  </a:extLst>
                </a:gridCol>
                <a:gridCol w="3609910">
                  <a:extLst>
                    <a:ext uri="{9D8B030D-6E8A-4147-A177-3AD203B41FA5}">
                      <a16:colId xmlns:a16="http://schemas.microsoft.com/office/drawing/2014/main" val="3430118244"/>
                    </a:ext>
                  </a:extLst>
                </a:gridCol>
                <a:gridCol w="3993251">
                  <a:extLst>
                    <a:ext uri="{9D8B030D-6E8A-4147-A177-3AD203B41FA5}">
                      <a16:colId xmlns:a16="http://schemas.microsoft.com/office/drawing/2014/main" val="1736940919"/>
                    </a:ext>
                  </a:extLst>
                </a:gridCol>
              </a:tblGrid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히어로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칸타레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중년기사 김봉식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캐주얼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47539"/>
                  </a:ext>
                </a:extLst>
              </a:tr>
              <a:tr h="6490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장르의 특성상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스토리는 필수 요소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작용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방식의 차이만 있을 뿐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효과적인 스토리 전달을 위해 노력함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06000"/>
                  </a:ext>
                </a:extLst>
              </a:tr>
              <a:tr h="2337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액션과 수집이 주 컨텐츠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인기 웹툰을 주제로 했기 때문에 주인공들끼리 전투가 유저의 흥미를 유발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리소스 다운로드 중 게임에 대해 알려주는 영상을 실행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스테이지를 진행하면서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구간마다 이미지와 텍스트를 활용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 유저에게 스토리 진행과 현재 상황을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스토리의 유머로 유저에게 큰 호응을 얻었던 작품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시작 초반에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만화로 이미지와 텍스트 연출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유머를 통해 주인공의 행동에 정당성을 부여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미션을 클리어하면 해당 만화 컷 신을 통해 유저가 스토리에 몰입할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609390"/>
                  </a:ext>
                </a:extLst>
              </a:tr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연출방식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11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23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B48158-C5B2-4A28-AE1F-9B6F0733C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67920-3BD5-4DA0-8210-9B8211820B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CAE0C5-3C5C-470D-AF07-D9E680A51B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F1A582-65C1-4B28-9FAA-05B251F25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DBF133-2EED-4A52-B7F8-BF797417A0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1E7617-C04D-450D-8FA2-502F394432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1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1040</TotalTime>
  <Words>2872</Words>
  <Application>Microsoft Office PowerPoint</Application>
  <PresentationFormat>와이드스크린</PresentationFormat>
  <Paragraphs>459</Paragraphs>
  <Slides>30</Slides>
  <Notes>24</Notes>
  <HiddenSlides>24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다른 게임 분석</vt:lpstr>
      <vt:lpstr>PowerPoint 프레젠테이션</vt:lpstr>
      <vt:lpstr>PowerPoint 프레젠테이션</vt:lpstr>
      <vt:lpstr>PowerPoint 프레젠테이션</vt:lpstr>
      <vt:lpstr>1. 다른 게임 분석</vt:lpstr>
      <vt:lpstr>고려사항 자세하게 설명</vt:lpstr>
      <vt:lpstr>2. 간략한 소개</vt:lpstr>
      <vt:lpstr>기획중인 게임의 설명을 구체적으로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4. 정리</vt:lpstr>
      <vt:lpstr>4. 스토리 진행 방식</vt:lpstr>
      <vt:lpstr>4. 스토리 진행 방식</vt:lpstr>
      <vt:lpstr>4. 스토리 진행 방식</vt:lpstr>
      <vt:lpstr>4. 스토리 진행 방식</vt:lpstr>
      <vt:lpstr>1. 다른 게임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96</cp:revision>
  <dcterms:created xsi:type="dcterms:W3CDTF">2019-09-15T16:34:54Z</dcterms:created>
  <dcterms:modified xsi:type="dcterms:W3CDTF">2019-09-17T08:33:12Z</dcterms:modified>
</cp:coreProperties>
</file>